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5"/>
  </p:notesMasterIdLst>
  <p:sldIdLst>
    <p:sldId id="256" r:id="rId5"/>
    <p:sldId id="270" r:id="rId6"/>
    <p:sldId id="257" r:id="rId7"/>
    <p:sldId id="265" r:id="rId8"/>
    <p:sldId id="258" r:id="rId9"/>
    <p:sldId id="259" r:id="rId10"/>
    <p:sldId id="263" r:id="rId11"/>
    <p:sldId id="260" r:id="rId12"/>
    <p:sldId id="264" r:id="rId13"/>
    <p:sldId id="261" r:id="rId14"/>
    <p:sldId id="262" r:id="rId15"/>
    <p:sldId id="266" r:id="rId16"/>
    <p:sldId id="268" r:id="rId17"/>
    <p:sldId id="269" r:id="rId18"/>
    <p:sldId id="271" r:id="rId19"/>
    <p:sldId id="272" r:id="rId20"/>
    <p:sldId id="276" r:id="rId21"/>
    <p:sldId id="273" r:id="rId22"/>
    <p:sldId id="274" r:id="rId23"/>
    <p:sldId id="275" r:id="rId24"/>
  </p:sldIdLst>
  <p:sldSz cx="9144000" cy="5143500" type="screen16x9"/>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62B9F-C6DB-BA46-441D-881B6AB373F7}" v="29" dt="2023-08-01T09:05:51.756"/>
    <p1510:client id="{DBB59589-E486-B977-E217-4E0F1D382090}" v="21" dt="2023-08-01T09:30:36.772"/>
    <p1510:client id="{E670593E-C9B9-4420-90C0-CBB0E5899E67}" v="1" dt="2023-07-31T13:45:03.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84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Watson" userId="S::carol.watson@northumberland.gov.uk::34d560e8-3664-4e5d-a097-0591d1226163" providerId="AD" clId="Web-{DBB59589-E486-B977-E217-4E0F1D382090}"/>
    <pc:docChg chg="modSld">
      <pc:chgData name="Carol Watson" userId="S::carol.watson@northumberland.gov.uk::34d560e8-3664-4e5d-a097-0591d1226163" providerId="AD" clId="Web-{DBB59589-E486-B977-E217-4E0F1D382090}" dt="2023-08-01T09:30:36.772" v="20" actId="20577"/>
      <pc:docMkLst>
        <pc:docMk/>
      </pc:docMkLst>
      <pc:sldChg chg="modSp">
        <pc:chgData name="Carol Watson" userId="S::carol.watson@northumberland.gov.uk::34d560e8-3664-4e5d-a097-0591d1226163" providerId="AD" clId="Web-{DBB59589-E486-B977-E217-4E0F1D382090}" dt="2023-08-01T09:30:36.772" v="20" actId="20577"/>
        <pc:sldMkLst>
          <pc:docMk/>
          <pc:sldMk cId="3593526647" sldId="270"/>
        </pc:sldMkLst>
        <pc:spChg chg="mod">
          <ac:chgData name="Carol Watson" userId="S::carol.watson@northumberland.gov.uk::34d560e8-3664-4e5d-a097-0591d1226163" providerId="AD" clId="Web-{DBB59589-E486-B977-E217-4E0F1D382090}" dt="2023-08-01T09:30:36.772" v="20" actId="20577"/>
          <ac:spMkLst>
            <pc:docMk/>
            <pc:sldMk cId="3593526647" sldId="270"/>
            <ac:spMk id="3" creationId="{B4431379-2B1C-C9C2-A844-985F0B3AB4C5}"/>
          </ac:spMkLst>
        </pc:spChg>
      </pc:sldChg>
    </pc:docChg>
  </pc:docChgLst>
  <pc:docChgLst>
    <pc:chgData name="Carol Watson" userId="34d560e8-3664-4e5d-a097-0591d1226163" providerId="ADAL" clId="{E670593E-C9B9-4420-90C0-CBB0E5899E67}"/>
    <pc:docChg chg="custSel modSld">
      <pc:chgData name="Carol Watson" userId="34d560e8-3664-4e5d-a097-0591d1226163" providerId="ADAL" clId="{E670593E-C9B9-4420-90C0-CBB0E5899E67}" dt="2023-07-31T13:44:52.211" v="172" actId="33524"/>
      <pc:docMkLst>
        <pc:docMk/>
      </pc:docMkLst>
      <pc:sldChg chg="modSp mod">
        <pc:chgData name="Carol Watson" userId="34d560e8-3664-4e5d-a097-0591d1226163" providerId="ADAL" clId="{E670593E-C9B9-4420-90C0-CBB0E5899E67}" dt="2023-07-31T13:44:52.211" v="172" actId="33524"/>
        <pc:sldMkLst>
          <pc:docMk/>
          <pc:sldMk cId="3593526647" sldId="270"/>
        </pc:sldMkLst>
        <pc:spChg chg="mod">
          <ac:chgData name="Carol Watson" userId="34d560e8-3664-4e5d-a097-0591d1226163" providerId="ADAL" clId="{E670593E-C9B9-4420-90C0-CBB0E5899E67}" dt="2023-07-31T13:44:52.211" v="172" actId="33524"/>
          <ac:spMkLst>
            <pc:docMk/>
            <pc:sldMk cId="3593526647" sldId="270"/>
            <ac:spMk id="3" creationId="{B4431379-2B1C-C9C2-A844-985F0B3AB4C5}"/>
          </ac:spMkLst>
        </pc:spChg>
      </pc:sldChg>
      <pc:sldChg chg="addSp modSp mod">
        <pc:chgData name="Carol Watson" userId="34d560e8-3664-4e5d-a097-0591d1226163" providerId="ADAL" clId="{E670593E-C9B9-4420-90C0-CBB0E5899E67}" dt="2023-07-31T13:40:57.265" v="35" actId="1076"/>
        <pc:sldMkLst>
          <pc:docMk/>
          <pc:sldMk cId="3017056050" sldId="271"/>
        </pc:sldMkLst>
        <pc:spChg chg="mod">
          <ac:chgData name="Carol Watson" userId="34d560e8-3664-4e5d-a097-0591d1226163" providerId="ADAL" clId="{E670593E-C9B9-4420-90C0-CBB0E5899E67}" dt="2023-07-31T13:40:43.225" v="31" actId="14100"/>
          <ac:spMkLst>
            <pc:docMk/>
            <pc:sldMk cId="3017056050" sldId="271"/>
            <ac:spMk id="3" creationId="{DBE89105-FC0A-2586-1DA5-210608A48A1E}"/>
          </ac:spMkLst>
        </pc:spChg>
        <pc:picChg chg="add mod modCrop">
          <ac:chgData name="Carol Watson" userId="34d560e8-3664-4e5d-a097-0591d1226163" providerId="ADAL" clId="{E670593E-C9B9-4420-90C0-CBB0E5899E67}" dt="2023-07-31T13:40:57.265" v="35" actId="1076"/>
          <ac:picMkLst>
            <pc:docMk/>
            <pc:sldMk cId="3017056050" sldId="271"/>
            <ac:picMk id="5" creationId="{00D665CC-4818-97AC-FC9C-09417AD7B08F}"/>
          </ac:picMkLst>
        </pc:picChg>
      </pc:sldChg>
      <pc:sldChg chg="modSp mod">
        <pc:chgData name="Carol Watson" userId="34d560e8-3664-4e5d-a097-0591d1226163" providerId="ADAL" clId="{E670593E-C9B9-4420-90C0-CBB0E5899E67}" dt="2023-07-31T13:41:44.604" v="52" actId="20577"/>
        <pc:sldMkLst>
          <pc:docMk/>
          <pc:sldMk cId="3569045993" sldId="274"/>
        </pc:sldMkLst>
        <pc:spChg chg="mod">
          <ac:chgData name="Carol Watson" userId="34d560e8-3664-4e5d-a097-0591d1226163" providerId="ADAL" clId="{E670593E-C9B9-4420-90C0-CBB0E5899E67}" dt="2023-07-31T13:41:44.604" v="52" actId="20577"/>
          <ac:spMkLst>
            <pc:docMk/>
            <pc:sldMk cId="3569045993" sldId="274"/>
            <ac:spMk id="2" creationId="{FFFCFBA2-0F94-1D5F-B654-B068614B2D1F}"/>
          </ac:spMkLst>
        </pc:spChg>
      </pc:sldChg>
    </pc:docChg>
  </pc:docChgLst>
  <pc:docChgLst>
    <pc:chgData name="Carol Watson" userId="S::carol.watson@northumberland.gov.uk::34d560e8-3664-4e5d-a097-0591d1226163" providerId="AD" clId="Web-{40B62B9F-C6DB-BA46-441D-881B6AB373F7}"/>
    <pc:docChg chg="modSld">
      <pc:chgData name="Carol Watson" userId="S::carol.watson@northumberland.gov.uk::34d560e8-3664-4e5d-a097-0591d1226163" providerId="AD" clId="Web-{40B62B9F-C6DB-BA46-441D-881B6AB373F7}" dt="2023-08-01T09:05:51.756" v="25" actId="14100"/>
      <pc:docMkLst>
        <pc:docMk/>
      </pc:docMkLst>
      <pc:sldChg chg="addSp delSp modSp delAnim">
        <pc:chgData name="Carol Watson" userId="S::carol.watson@northumberland.gov.uk::34d560e8-3664-4e5d-a097-0591d1226163" providerId="AD" clId="Web-{40B62B9F-C6DB-BA46-441D-881B6AB373F7}" dt="2023-08-01T09:05:51.756" v="25" actId="14100"/>
        <pc:sldMkLst>
          <pc:docMk/>
          <pc:sldMk cId="674292411" sldId="259"/>
        </pc:sldMkLst>
        <pc:picChg chg="add mod">
          <ac:chgData name="Carol Watson" userId="S::carol.watson@northumberland.gov.uk::34d560e8-3664-4e5d-a097-0591d1226163" providerId="AD" clId="Web-{40B62B9F-C6DB-BA46-441D-881B6AB373F7}" dt="2023-08-01T09:05:38.005" v="23" actId="14100"/>
          <ac:picMkLst>
            <pc:docMk/>
            <pc:sldMk cId="674292411" sldId="259"/>
            <ac:picMk id="4" creationId="{122C2CDC-97FC-029B-5FDB-D93EF93C4F9C}"/>
          </ac:picMkLst>
        </pc:picChg>
        <pc:picChg chg="add mod">
          <ac:chgData name="Carol Watson" userId="S::carol.watson@northumberland.gov.uk::34d560e8-3664-4e5d-a097-0591d1226163" providerId="AD" clId="Web-{40B62B9F-C6DB-BA46-441D-881B6AB373F7}" dt="2023-08-01T09:05:51.756" v="25" actId="14100"/>
          <ac:picMkLst>
            <pc:docMk/>
            <pc:sldMk cId="674292411" sldId="259"/>
            <ac:picMk id="5" creationId="{076A57AC-10DD-AC99-EC67-316C4075598A}"/>
          </ac:picMkLst>
        </pc:picChg>
        <pc:picChg chg="del">
          <ac:chgData name="Carol Watson" userId="S::carol.watson@northumberland.gov.uk::34d560e8-3664-4e5d-a097-0591d1226163" providerId="AD" clId="Web-{40B62B9F-C6DB-BA46-441D-881B6AB373F7}" dt="2023-08-01T09:03:32.017" v="15"/>
          <ac:picMkLst>
            <pc:docMk/>
            <pc:sldMk cId="674292411" sldId="259"/>
            <ac:picMk id="6" creationId="{0EDEC0EA-47F6-35BB-A3D8-11B77F55E36E}"/>
          </ac:picMkLst>
        </pc:picChg>
      </pc:sldChg>
      <pc:sldChg chg="addSp delSp modSp modMedia addAnim delAnim">
        <pc:chgData name="Carol Watson" userId="S::carol.watson@northumberland.gov.uk::34d560e8-3664-4e5d-a097-0591d1226163" providerId="AD" clId="Web-{40B62B9F-C6DB-BA46-441D-881B6AB373F7}" dt="2023-08-01T08:46:44.858" v="8" actId="1076"/>
        <pc:sldMkLst>
          <pc:docMk/>
          <pc:sldMk cId="3975131120" sldId="260"/>
        </pc:sldMkLst>
        <pc:spChg chg="mod">
          <ac:chgData name="Carol Watson" userId="S::carol.watson@northumberland.gov.uk::34d560e8-3664-4e5d-a097-0591d1226163" providerId="AD" clId="Web-{40B62B9F-C6DB-BA46-441D-881B6AB373F7}" dt="2023-08-01T08:46:21.341" v="6" actId="14100"/>
          <ac:spMkLst>
            <pc:docMk/>
            <pc:sldMk cId="3975131120" sldId="260"/>
            <ac:spMk id="4" creationId="{095395B2-9EBF-F87B-5990-365258A11155}"/>
          </ac:spMkLst>
        </pc:spChg>
        <pc:picChg chg="del">
          <ac:chgData name="Carol Watson" userId="S::carol.watson@northumberland.gov.uk::34d560e8-3664-4e5d-a097-0591d1226163" providerId="AD" clId="Web-{40B62B9F-C6DB-BA46-441D-881B6AB373F7}" dt="2023-08-01T08:45:25.683" v="0"/>
          <ac:picMkLst>
            <pc:docMk/>
            <pc:sldMk cId="3975131120" sldId="260"/>
            <ac:picMk id="5" creationId="{F2987A6E-9FA5-72B1-15DB-EB0B316148CA}"/>
          </ac:picMkLst>
        </pc:picChg>
        <pc:picChg chg="add mod">
          <ac:chgData name="Carol Watson" userId="S::carol.watson@northumberland.gov.uk::34d560e8-3664-4e5d-a097-0591d1226163" providerId="AD" clId="Web-{40B62B9F-C6DB-BA46-441D-881B6AB373F7}" dt="2023-08-01T08:46:44.858" v="8" actId="1076"/>
          <ac:picMkLst>
            <pc:docMk/>
            <pc:sldMk cId="3975131120" sldId="260"/>
            <ac:picMk id="6" creationId="{7FB77702-E565-AABB-A91C-D48A6716F0D9}"/>
          </ac:picMkLst>
        </pc:picChg>
      </pc:sldChg>
      <pc:sldChg chg="modSp">
        <pc:chgData name="Carol Watson" userId="S::carol.watson@northumberland.gov.uk::34d560e8-3664-4e5d-a097-0591d1226163" providerId="AD" clId="Web-{40B62B9F-C6DB-BA46-441D-881B6AB373F7}" dt="2023-08-01T08:47:32.609" v="14" actId="20577"/>
        <pc:sldMkLst>
          <pc:docMk/>
          <pc:sldMk cId="4082929217" sldId="264"/>
        </pc:sldMkLst>
        <pc:spChg chg="mod">
          <ac:chgData name="Carol Watson" userId="S::carol.watson@northumberland.gov.uk::34d560e8-3664-4e5d-a097-0591d1226163" providerId="AD" clId="Web-{40B62B9F-C6DB-BA46-441D-881B6AB373F7}" dt="2023-08-01T08:47:32.609" v="14" actId="20577"/>
          <ac:spMkLst>
            <pc:docMk/>
            <pc:sldMk cId="4082929217" sldId="264"/>
            <ac:spMk id="4" creationId="{095395B2-9EBF-F87B-5990-365258A111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6"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879164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When crossing at a zebra crossing, a lights crossing, or crossing a driveway,  what should you still use? </a:t>
            </a:r>
          </a:p>
          <a:p>
            <a:pPr>
              <a:buNone/>
            </a:pPr>
            <a:r>
              <a:rPr lang="en-US" dirty="0">
                <a:latin typeface="Calibri"/>
                <a:cs typeface="Calibri"/>
              </a:rPr>
              <a:t>The Green Cross Code: stop, look, listen, think</a:t>
            </a:r>
          </a:p>
        </p:txBody>
      </p:sp>
    </p:spTree>
    <p:extLst>
      <p:ext uri="{BB962C8B-B14F-4D97-AF65-F5344CB8AC3E}">
        <p14:creationId xmlns:p14="http://schemas.microsoft.com/office/powerpoint/2010/main" val="1470952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Teacher to demonstrate dragging instructions</a:t>
            </a:r>
          </a:p>
        </p:txBody>
      </p:sp>
    </p:spTree>
    <p:extLst>
      <p:ext uri="{BB962C8B-B14F-4D97-AF65-F5344CB8AC3E}">
        <p14:creationId xmlns:p14="http://schemas.microsoft.com/office/powerpoint/2010/main" val="347459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4591c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4591c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dirty="0"/>
              <a:t>Crossing the Road – put the cards in the correct order</a:t>
            </a:r>
            <a:endParaRPr lang="en-US"/>
          </a:p>
          <a:p>
            <a:pPr marL="0" indent="0">
              <a:buNone/>
            </a:pPr>
            <a:r>
              <a:rPr lang="en-GB" dirty="0"/>
              <a:t>The cards are </a:t>
            </a:r>
            <a:endParaRPr lang="en-US"/>
          </a:p>
          <a:p>
            <a:pPr marL="0" indent="0">
              <a:buNone/>
            </a:pPr>
            <a:r>
              <a:rPr lang="en-GB" dirty="0"/>
              <a:t>Look, Think, Listen, Stop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4591c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4591c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dirty="0"/>
              <a:t>The answer is</a:t>
            </a:r>
            <a:endParaRPr lang="en-US" dirty="0"/>
          </a:p>
          <a:p>
            <a:pPr marL="0" lvl="0" indent="0" algn="l" rtl="0">
              <a:spcBef>
                <a:spcPts val="0"/>
              </a:spcBef>
              <a:spcAft>
                <a:spcPts val="0"/>
              </a:spcAft>
              <a:buNone/>
            </a:pPr>
            <a:r>
              <a:rPr lang="en-GB" dirty="0"/>
              <a:t>Stop, Look, Listen, Think</a:t>
            </a:r>
          </a:p>
          <a:p>
            <a:pPr marL="0" lvl="0" indent="0" algn="l" rtl="0">
              <a:spcBef>
                <a:spcPts val="0"/>
              </a:spcBef>
              <a:spcAft>
                <a:spcPts val="0"/>
              </a:spcAft>
              <a:buNone/>
            </a:pPr>
            <a:r>
              <a:rPr lang="en-GB" dirty="0"/>
              <a:t>If we do this every time we cross the road, even as an old person, it will keep us safe. So we can carry on with the rest of our day and not end up in hospital.</a:t>
            </a:r>
          </a:p>
        </p:txBody>
      </p:sp>
    </p:spTree>
    <p:extLst>
      <p:ext uri="{BB962C8B-B14F-4D97-AF65-F5344CB8AC3E}">
        <p14:creationId xmlns:p14="http://schemas.microsoft.com/office/powerpoint/2010/main" val="29933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Stop</a:t>
            </a:r>
          </a:p>
          <a:p>
            <a:pPr>
              <a:buNone/>
            </a:pPr>
            <a:r>
              <a:rPr lang="en-US" dirty="0">
                <a:latin typeface="Calibri"/>
                <a:cs typeface="Calibri"/>
              </a:rPr>
              <a:t>When we stop, we should stand about 30cm away from the edge of the road. This will stop car wing mirrors from hitting us, if a car drives close to the path. We should stop where we have a clear view of all the moving traffic.</a:t>
            </a:r>
          </a:p>
        </p:txBody>
      </p:sp>
    </p:spTree>
    <p:extLst>
      <p:ext uri="{BB962C8B-B14F-4D97-AF65-F5344CB8AC3E}">
        <p14:creationId xmlns:p14="http://schemas.microsoft.com/office/powerpoint/2010/main" val="398341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Look</a:t>
            </a:r>
            <a:endParaRPr lang="en-US" dirty="0"/>
          </a:p>
          <a:p>
            <a:pPr marL="158750" indent="0">
              <a:buNone/>
            </a:pPr>
            <a:r>
              <a:rPr lang="en-GB" dirty="0"/>
              <a:t>Do you know which way to look when crossing the road? Ask children to hold up their right hand and then their left. The image shows the left hand and the letter L. The other hand is your right hand.</a:t>
            </a:r>
          </a:p>
        </p:txBody>
      </p:sp>
    </p:spTree>
    <p:extLst>
      <p:ext uri="{BB962C8B-B14F-4D97-AF65-F5344CB8AC3E}">
        <p14:creationId xmlns:p14="http://schemas.microsoft.com/office/powerpoint/2010/main" val="4312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Look</a:t>
            </a:r>
            <a:endParaRPr lang="en-US" dirty="0"/>
          </a:p>
          <a:p>
            <a:r>
              <a:rPr lang="en-GB" dirty="0"/>
              <a:t>Where is your nearest danger when crossing the road? From the right, that is why we say the sequence Look right, Look Left, Look right again.</a:t>
            </a:r>
          </a:p>
          <a:p>
            <a:r>
              <a:rPr lang="en-GB" dirty="0"/>
              <a:t>But we need to look in all directions, where moving traffic might come from when crossing the road</a:t>
            </a:r>
          </a:p>
          <a:p>
            <a:r>
              <a:rPr lang="en-GB" dirty="0"/>
              <a:t>Looking in all directions is very important, especially with more electric cars that we cannot hear.</a:t>
            </a:r>
          </a:p>
        </p:txBody>
      </p:sp>
    </p:spTree>
    <p:extLst>
      <p:ext uri="{BB962C8B-B14F-4D97-AF65-F5344CB8AC3E}">
        <p14:creationId xmlns:p14="http://schemas.microsoft.com/office/powerpoint/2010/main" val="584207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t>Listen to the sounds and answer the questions</a:t>
            </a:r>
          </a:p>
          <a:p>
            <a:pPr marL="603250" indent="-457200">
              <a:lnSpc>
                <a:spcPct val="114999"/>
              </a:lnSpc>
              <a:buAutoNum type="arabicPeriod"/>
            </a:pPr>
            <a:r>
              <a:rPr lang="en-GB" dirty="0"/>
              <a:t>What traffic sounds can you hear?</a:t>
            </a:r>
            <a:endParaRPr lang="en-US" dirty="0"/>
          </a:p>
          <a:p>
            <a:pPr marL="603250" indent="-457200">
              <a:lnSpc>
                <a:spcPct val="114999"/>
              </a:lnSpc>
              <a:buAutoNum type="arabicPeriod"/>
            </a:pPr>
            <a:r>
              <a:rPr lang="en-GB" dirty="0"/>
              <a:t>Which traffic sound would not be on the road?</a:t>
            </a:r>
            <a:endParaRPr lang="en-US" dirty="0"/>
          </a:p>
          <a:p>
            <a:pPr marL="603250" indent="-457200">
              <a:lnSpc>
                <a:spcPct val="114999"/>
              </a:lnSpc>
              <a:buAutoNum type="arabicPeriod"/>
            </a:pPr>
            <a:r>
              <a:rPr lang="en-GB" dirty="0"/>
              <a:t>Which traffic sounds, would stop you crossing the road, even at a zebra or lights crossing?</a:t>
            </a:r>
            <a:endParaRPr lang="en-US" dirty="0"/>
          </a:p>
          <a:p>
            <a:pPr marL="158750" indent="0">
              <a:buNone/>
            </a:pPr>
            <a:endParaRPr lang="en-GB"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dirty="0"/>
          </a:p>
        </p:txBody>
      </p:sp>
    </p:spTree>
    <p:extLst>
      <p:ext uri="{BB962C8B-B14F-4D97-AF65-F5344CB8AC3E}">
        <p14:creationId xmlns:p14="http://schemas.microsoft.com/office/powerpoint/2010/main" val="2562482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GB" dirty="0"/>
              <a:t>Answers to Listen</a:t>
            </a:r>
            <a:r>
              <a:rPr lang="en-GB" sz="1100" dirty="0"/>
              <a:t> to the sounds and answer the questions</a:t>
            </a:r>
            <a:r>
              <a:rPr lang="en-GB" dirty="0"/>
              <a:t>:</a:t>
            </a:r>
            <a:endParaRPr lang="en-GB" sz="1100" dirty="0"/>
          </a:p>
          <a:p>
            <a:pPr marL="603250" indent="-457200">
              <a:lnSpc>
                <a:spcPct val="114999"/>
              </a:lnSpc>
              <a:buAutoNum type="arabicPeriod"/>
            </a:pPr>
            <a:r>
              <a:rPr lang="en-GB" dirty="0"/>
              <a:t>What traffic sounds can you hear</a:t>
            </a:r>
          </a:p>
          <a:p>
            <a:pPr>
              <a:lnSpc>
                <a:spcPct val="114999"/>
              </a:lnSpc>
            </a:pPr>
            <a:r>
              <a:rPr lang="en-GB" dirty="0"/>
              <a:t>Car, Fire Engine, Bus / Lorry, Police, Bicycle, Tractor, Ambulance, Train, Motorbike</a:t>
            </a:r>
          </a:p>
          <a:p>
            <a:pPr>
              <a:lnSpc>
                <a:spcPct val="114999"/>
              </a:lnSpc>
            </a:pPr>
            <a:r>
              <a:rPr lang="en-GB" dirty="0"/>
              <a:t>2. Which traffic sound would not be on the road? Train</a:t>
            </a:r>
          </a:p>
          <a:p>
            <a:pPr marL="0" indent="0">
              <a:buNone/>
            </a:pPr>
            <a:r>
              <a:rPr lang="en-GB" dirty="0"/>
              <a:t>3. Which</a:t>
            </a:r>
            <a:r>
              <a:rPr lang="en-GB" sz="1100" dirty="0"/>
              <a:t> vehicle noises, would stop you crossing the road, even at a zebra or lights crossing?</a:t>
            </a:r>
            <a:r>
              <a:rPr lang="en-GB" dirty="0"/>
              <a:t> Answer Emergency vehicles:</a:t>
            </a:r>
            <a:r>
              <a:rPr lang="en-GB" sz="1100" dirty="0"/>
              <a:t> fire, police, ambulance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dirty="0"/>
          </a:p>
          <a:p>
            <a:pPr marL="158750" indent="0">
              <a:buNone/>
            </a:pPr>
            <a:endParaRPr lang="en-GB" dirty="0"/>
          </a:p>
        </p:txBody>
      </p:sp>
    </p:spTree>
    <p:extLst>
      <p:ext uri="{BB962C8B-B14F-4D97-AF65-F5344CB8AC3E}">
        <p14:creationId xmlns:p14="http://schemas.microsoft.com/office/powerpoint/2010/main" val="2067034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Think</a:t>
            </a:r>
          </a:p>
          <a:p>
            <a:pPr>
              <a:buNone/>
            </a:pPr>
            <a:r>
              <a:rPr lang="en-US" dirty="0">
                <a:latin typeface="Calibri"/>
                <a:cs typeface="Calibri"/>
              </a:rPr>
              <a:t>When crossing we think</a:t>
            </a:r>
          </a:p>
          <a:p>
            <a:pPr>
              <a:buAutoNum type="arabicPeriod"/>
            </a:pPr>
            <a:r>
              <a:rPr lang="en-US" dirty="0">
                <a:latin typeface="Calibri"/>
                <a:cs typeface="Calibri"/>
              </a:rPr>
              <a:t>Is it safe to cross</a:t>
            </a:r>
          </a:p>
          <a:p>
            <a:pPr>
              <a:buAutoNum type="arabicPeriod"/>
            </a:pPr>
            <a:r>
              <a:rPr lang="en-US" dirty="0">
                <a:latin typeface="Calibri"/>
                <a:cs typeface="Calibri"/>
              </a:rPr>
              <a:t>Am I making a good choice</a:t>
            </a:r>
          </a:p>
          <a:p>
            <a:pPr marL="158750" indent="0">
              <a:buNone/>
            </a:pPr>
            <a:r>
              <a:rPr lang="en-US" dirty="0">
                <a:latin typeface="Calibri"/>
                <a:cs typeface="Calibri"/>
              </a:rPr>
              <a:t>Question: When Crossing the road which is it safer to do?</a:t>
            </a:r>
          </a:p>
          <a:p>
            <a:pPr marL="158750" indent="0">
              <a:buNone/>
            </a:pPr>
            <a:r>
              <a:rPr lang="en-US" dirty="0">
                <a:latin typeface="Calibri"/>
                <a:cs typeface="Calibri"/>
              </a:rPr>
              <a:t>Walk or Run? Answer: Walk, you are less likely to trip</a:t>
            </a:r>
          </a:p>
          <a:p>
            <a:pPr marL="158750" indent="0">
              <a:buNone/>
            </a:pPr>
            <a:r>
              <a:rPr lang="en-US" dirty="0">
                <a:latin typeface="Calibri"/>
                <a:cs typeface="Calibri"/>
              </a:rPr>
              <a:t>Walk straight across or walk diagonally? Answer walk straight across. You will be on the road for less time.</a:t>
            </a:r>
          </a:p>
        </p:txBody>
      </p:sp>
    </p:spTree>
    <p:extLst>
      <p:ext uri="{BB962C8B-B14F-4D97-AF65-F5344CB8AC3E}">
        <p14:creationId xmlns:p14="http://schemas.microsoft.com/office/powerpoint/2010/main" val="3370535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t="9" b="9"/>
          <a:stretch/>
        </p:blipFill>
        <p:spPr>
          <a:xfrm>
            <a:off x="0" y="850"/>
            <a:ext cx="9144003" cy="5142649"/>
          </a:xfrm>
          <a:prstGeom prst="rect">
            <a:avLst/>
          </a:prstGeom>
          <a:noFill/>
          <a:ln>
            <a:noFill/>
          </a:ln>
        </p:spPr>
      </p:pic>
      <p:sp>
        <p:nvSpPr>
          <p:cNvPr id="12" name="Google Shape;12;p2"/>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lvl1pPr lvl="0" algn="ctr">
              <a:spcBef>
                <a:spcPts val="0"/>
              </a:spcBef>
              <a:spcAft>
                <a:spcPts val="0"/>
              </a:spcAft>
              <a:buClr>
                <a:srgbClr val="FFFFFF"/>
              </a:buClr>
              <a:buSzPts val="4800"/>
              <a:buNone/>
              <a:defRPr sz="4800">
                <a:solidFill>
                  <a:srgbClr val="FFFFFF"/>
                </a:solidFill>
              </a:defRPr>
            </a:lvl1pPr>
            <a:lvl2pPr lvl="1" algn="ctr">
              <a:spcBef>
                <a:spcPts val="0"/>
              </a:spcBef>
              <a:spcAft>
                <a:spcPts val="0"/>
              </a:spcAft>
              <a:buClr>
                <a:srgbClr val="FFFFFF"/>
              </a:buClr>
              <a:buSzPts val="4900"/>
              <a:buNone/>
              <a:defRPr sz="4900">
                <a:solidFill>
                  <a:srgbClr val="FFFFFF"/>
                </a:solidFill>
              </a:defRPr>
            </a:lvl2pPr>
            <a:lvl3pPr lvl="2" algn="ctr">
              <a:spcBef>
                <a:spcPts val="0"/>
              </a:spcBef>
              <a:spcAft>
                <a:spcPts val="0"/>
              </a:spcAft>
              <a:buClr>
                <a:srgbClr val="FFFFFF"/>
              </a:buClr>
              <a:buSzPts val="4900"/>
              <a:buNone/>
              <a:defRPr sz="4900">
                <a:solidFill>
                  <a:srgbClr val="FFFFFF"/>
                </a:solidFill>
              </a:defRPr>
            </a:lvl3pPr>
            <a:lvl4pPr lvl="3" algn="ctr">
              <a:spcBef>
                <a:spcPts val="0"/>
              </a:spcBef>
              <a:spcAft>
                <a:spcPts val="0"/>
              </a:spcAft>
              <a:buClr>
                <a:srgbClr val="FFFFFF"/>
              </a:buClr>
              <a:buSzPts val="4900"/>
              <a:buNone/>
              <a:defRPr sz="4900">
                <a:solidFill>
                  <a:srgbClr val="FFFFFF"/>
                </a:solidFill>
              </a:defRPr>
            </a:lvl4pPr>
            <a:lvl5pPr lvl="4" algn="ctr">
              <a:spcBef>
                <a:spcPts val="0"/>
              </a:spcBef>
              <a:spcAft>
                <a:spcPts val="0"/>
              </a:spcAft>
              <a:buClr>
                <a:srgbClr val="FFFFFF"/>
              </a:buClr>
              <a:buSzPts val="4900"/>
              <a:buNone/>
              <a:defRPr sz="4900">
                <a:solidFill>
                  <a:srgbClr val="FFFFFF"/>
                </a:solidFill>
              </a:defRPr>
            </a:lvl5pPr>
            <a:lvl6pPr lvl="5" algn="ctr">
              <a:spcBef>
                <a:spcPts val="0"/>
              </a:spcBef>
              <a:spcAft>
                <a:spcPts val="0"/>
              </a:spcAft>
              <a:buClr>
                <a:srgbClr val="FFFFFF"/>
              </a:buClr>
              <a:buSzPts val="4900"/>
              <a:buNone/>
              <a:defRPr sz="4900">
                <a:solidFill>
                  <a:srgbClr val="FFFFFF"/>
                </a:solidFill>
              </a:defRPr>
            </a:lvl6pPr>
            <a:lvl7pPr lvl="6" algn="ctr">
              <a:spcBef>
                <a:spcPts val="0"/>
              </a:spcBef>
              <a:spcAft>
                <a:spcPts val="0"/>
              </a:spcAft>
              <a:buClr>
                <a:srgbClr val="FFFFFF"/>
              </a:buClr>
              <a:buSzPts val="4900"/>
              <a:buNone/>
              <a:defRPr sz="4900">
                <a:solidFill>
                  <a:srgbClr val="FFFFFF"/>
                </a:solidFill>
              </a:defRPr>
            </a:lvl7pPr>
            <a:lvl8pPr lvl="7" algn="ctr">
              <a:spcBef>
                <a:spcPts val="0"/>
              </a:spcBef>
              <a:spcAft>
                <a:spcPts val="0"/>
              </a:spcAft>
              <a:buClr>
                <a:srgbClr val="FFFFFF"/>
              </a:buClr>
              <a:buSzPts val="4900"/>
              <a:buNone/>
              <a:defRPr sz="4900">
                <a:solidFill>
                  <a:srgbClr val="FFFFFF"/>
                </a:solidFill>
              </a:defRPr>
            </a:lvl8pPr>
            <a:lvl9pPr lvl="8" algn="ctr">
              <a:spcBef>
                <a:spcPts val="0"/>
              </a:spcBef>
              <a:spcAft>
                <a:spcPts val="0"/>
              </a:spcAft>
              <a:buClr>
                <a:srgbClr val="FFFFFF"/>
              </a:buClr>
              <a:buSzPts val="4900"/>
              <a:buNone/>
              <a:defRPr sz="4900">
                <a:solidFill>
                  <a:srgbClr val="FFFFFF"/>
                </a:solidFill>
              </a:defRPr>
            </a:lvl9pPr>
          </a:lstStyle>
          <a:p>
            <a:endParaRPr/>
          </a:p>
        </p:txBody>
      </p:sp>
      <p:sp>
        <p:nvSpPr>
          <p:cNvPr id="13" name="Google Shape;13;p2"/>
          <p:cNvSpPr txBox="1">
            <a:spLocks noGrp="1"/>
          </p:cNvSpPr>
          <p:nvPr>
            <p:ph type="subTitle" idx="1"/>
          </p:nvPr>
        </p:nvSpPr>
        <p:spPr>
          <a:xfrm>
            <a:off x="311700" y="3041498"/>
            <a:ext cx="8520600" cy="792600"/>
          </a:xfrm>
          <a:prstGeom prst="rect">
            <a:avLst/>
          </a:prstGeom>
        </p:spPr>
        <p:txBody>
          <a:bodyPr spcFirstLastPara="1" wrap="square" lIns="85450" tIns="85450" rIns="85450" bIns="85450" anchor="t" anchorCtr="0">
            <a:noAutofit/>
          </a:bodyPr>
          <a:lstStyle>
            <a:lvl1pPr lvl="0" algn="ctr">
              <a:lnSpc>
                <a:spcPct val="100000"/>
              </a:lnSpc>
              <a:spcBef>
                <a:spcPts val="0"/>
              </a:spcBef>
              <a:spcAft>
                <a:spcPts val="0"/>
              </a:spcAft>
              <a:buClr>
                <a:srgbClr val="FFFFFF"/>
              </a:buClr>
              <a:buSzPts val="2600"/>
              <a:buNone/>
              <a:defRPr sz="2600">
                <a:solidFill>
                  <a:srgbClr val="FFFFFF"/>
                </a:solidFill>
              </a:defRPr>
            </a:lvl1pPr>
            <a:lvl2pPr lvl="1" algn="ctr">
              <a:lnSpc>
                <a:spcPct val="100000"/>
              </a:lnSpc>
              <a:spcBef>
                <a:spcPts val="0"/>
              </a:spcBef>
              <a:spcAft>
                <a:spcPts val="0"/>
              </a:spcAft>
              <a:buClr>
                <a:srgbClr val="FFFFFF"/>
              </a:buClr>
              <a:buSzPts val="2600"/>
              <a:buNone/>
              <a:defRPr sz="2600">
                <a:solidFill>
                  <a:srgbClr val="FFFFFF"/>
                </a:solidFill>
              </a:defRPr>
            </a:lvl2pPr>
            <a:lvl3pPr lvl="2" algn="ctr">
              <a:lnSpc>
                <a:spcPct val="100000"/>
              </a:lnSpc>
              <a:spcBef>
                <a:spcPts val="0"/>
              </a:spcBef>
              <a:spcAft>
                <a:spcPts val="0"/>
              </a:spcAft>
              <a:buClr>
                <a:srgbClr val="FFFFFF"/>
              </a:buClr>
              <a:buSzPts val="2600"/>
              <a:buNone/>
              <a:defRPr sz="2600">
                <a:solidFill>
                  <a:srgbClr val="FFFFFF"/>
                </a:solidFill>
              </a:defRPr>
            </a:lvl3pPr>
            <a:lvl4pPr lvl="3" algn="ctr">
              <a:lnSpc>
                <a:spcPct val="100000"/>
              </a:lnSpc>
              <a:spcBef>
                <a:spcPts val="0"/>
              </a:spcBef>
              <a:spcAft>
                <a:spcPts val="0"/>
              </a:spcAft>
              <a:buClr>
                <a:srgbClr val="FFFFFF"/>
              </a:buClr>
              <a:buSzPts val="2600"/>
              <a:buNone/>
              <a:defRPr sz="2600">
                <a:solidFill>
                  <a:srgbClr val="FFFFFF"/>
                </a:solidFill>
              </a:defRPr>
            </a:lvl4pPr>
            <a:lvl5pPr lvl="4" algn="ctr">
              <a:lnSpc>
                <a:spcPct val="100000"/>
              </a:lnSpc>
              <a:spcBef>
                <a:spcPts val="0"/>
              </a:spcBef>
              <a:spcAft>
                <a:spcPts val="0"/>
              </a:spcAft>
              <a:buClr>
                <a:srgbClr val="FFFFFF"/>
              </a:buClr>
              <a:buSzPts val="2600"/>
              <a:buNone/>
              <a:defRPr sz="2600">
                <a:solidFill>
                  <a:srgbClr val="FFFFFF"/>
                </a:solidFill>
              </a:defRPr>
            </a:lvl5pPr>
            <a:lvl6pPr lvl="5" algn="ctr">
              <a:lnSpc>
                <a:spcPct val="100000"/>
              </a:lnSpc>
              <a:spcBef>
                <a:spcPts val="0"/>
              </a:spcBef>
              <a:spcAft>
                <a:spcPts val="0"/>
              </a:spcAft>
              <a:buClr>
                <a:srgbClr val="FFFFFF"/>
              </a:buClr>
              <a:buSzPts val="2600"/>
              <a:buNone/>
              <a:defRPr sz="2600">
                <a:solidFill>
                  <a:srgbClr val="FFFFFF"/>
                </a:solidFill>
              </a:defRPr>
            </a:lvl6pPr>
            <a:lvl7pPr lvl="6" algn="ctr">
              <a:lnSpc>
                <a:spcPct val="100000"/>
              </a:lnSpc>
              <a:spcBef>
                <a:spcPts val="0"/>
              </a:spcBef>
              <a:spcAft>
                <a:spcPts val="0"/>
              </a:spcAft>
              <a:buClr>
                <a:srgbClr val="FFFFFF"/>
              </a:buClr>
              <a:buSzPts val="2600"/>
              <a:buNone/>
              <a:defRPr sz="2600">
                <a:solidFill>
                  <a:srgbClr val="FFFFFF"/>
                </a:solidFill>
              </a:defRPr>
            </a:lvl7pPr>
            <a:lvl8pPr lvl="7" algn="ctr">
              <a:lnSpc>
                <a:spcPct val="100000"/>
              </a:lnSpc>
              <a:spcBef>
                <a:spcPts val="0"/>
              </a:spcBef>
              <a:spcAft>
                <a:spcPts val="0"/>
              </a:spcAft>
              <a:buClr>
                <a:srgbClr val="FFFFFF"/>
              </a:buClr>
              <a:buSzPts val="2600"/>
              <a:buNone/>
              <a:defRPr sz="2600">
                <a:solidFill>
                  <a:srgbClr val="FFFFFF"/>
                </a:solidFill>
              </a:defRPr>
            </a:lvl8pPr>
            <a:lvl9pPr lvl="8" algn="ctr">
              <a:lnSpc>
                <a:spcPct val="100000"/>
              </a:lnSpc>
              <a:spcBef>
                <a:spcPts val="0"/>
              </a:spcBef>
              <a:spcAft>
                <a:spcPts val="0"/>
              </a:spcAft>
              <a:buClr>
                <a:srgbClr val="FFFFFF"/>
              </a:buClr>
              <a:buSzPts val="2600"/>
              <a:buNone/>
              <a:defRPr sz="2600">
                <a:solidFill>
                  <a:srgbClr val="FFFFFF"/>
                </a:solidFill>
              </a:defRPr>
            </a:lvl9pPr>
          </a:lstStyle>
          <a:p>
            <a:endParaRPr/>
          </a:p>
        </p:txBody>
      </p:sp>
      <p:sp>
        <p:nvSpPr>
          <p:cNvPr id="14" name="Google Shape;14;p2"/>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85450" tIns="85450" rIns="85450" bIns="85450" anchor="b" anchorCtr="0">
            <a:no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85450" tIns="85450" rIns="85450" bIns="85450" anchor="t" anchorCtr="0">
            <a:noAutofit/>
          </a:bodyPr>
          <a:lstStyle>
            <a:lvl1pPr marL="457200" lvl="0" indent="-336550" algn="ctr">
              <a:spcBef>
                <a:spcPts val="0"/>
              </a:spcBef>
              <a:spcAft>
                <a:spcPts val="0"/>
              </a:spcAft>
              <a:buSzPts val="1700"/>
              <a:buChar char="●"/>
              <a:defRPr/>
            </a:lvl1pPr>
            <a:lvl2pPr marL="914400" lvl="1" indent="-311150" algn="ctr">
              <a:spcBef>
                <a:spcPts val="1500"/>
              </a:spcBef>
              <a:spcAft>
                <a:spcPts val="0"/>
              </a:spcAft>
              <a:buSzPts val="1300"/>
              <a:buChar char="○"/>
              <a:defRPr/>
            </a:lvl2pPr>
            <a:lvl3pPr marL="1371600" lvl="2" indent="-311150" algn="ctr">
              <a:spcBef>
                <a:spcPts val="1500"/>
              </a:spcBef>
              <a:spcAft>
                <a:spcPts val="0"/>
              </a:spcAft>
              <a:buSzPts val="1300"/>
              <a:buChar char="■"/>
              <a:defRPr/>
            </a:lvl3pPr>
            <a:lvl4pPr marL="1828800" lvl="3" indent="-311150" algn="ctr">
              <a:spcBef>
                <a:spcPts val="1500"/>
              </a:spcBef>
              <a:spcAft>
                <a:spcPts val="0"/>
              </a:spcAft>
              <a:buSzPts val="1300"/>
              <a:buChar char="●"/>
              <a:defRPr/>
            </a:lvl4pPr>
            <a:lvl5pPr marL="2286000" lvl="4" indent="-311150" algn="ctr">
              <a:spcBef>
                <a:spcPts val="1500"/>
              </a:spcBef>
              <a:spcAft>
                <a:spcPts val="0"/>
              </a:spcAft>
              <a:buSzPts val="1300"/>
              <a:buChar char="○"/>
              <a:defRPr/>
            </a:lvl5pPr>
            <a:lvl6pPr marL="2743200" lvl="5" indent="-311150" algn="ctr">
              <a:spcBef>
                <a:spcPts val="1500"/>
              </a:spcBef>
              <a:spcAft>
                <a:spcPts val="0"/>
              </a:spcAft>
              <a:buSzPts val="1300"/>
              <a:buChar char="■"/>
              <a:defRPr/>
            </a:lvl6pPr>
            <a:lvl7pPr marL="3200400" lvl="6" indent="-311150" algn="ctr">
              <a:spcBef>
                <a:spcPts val="1500"/>
              </a:spcBef>
              <a:spcAft>
                <a:spcPts val="0"/>
              </a:spcAft>
              <a:buSzPts val="1300"/>
              <a:buChar char="●"/>
              <a:defRPr/>
            </a:lvl7pPr>
            <a:lvl8pPr marL="3657600" lvl="7" indent="-311150" algn="ctr">
              <a:spcBef>
                <a:spcPts val="1500"/>
              </a:spcBef>
              <a:spcAft>
                <a:spcPts val="0"/>
              </a:spcAft>
              <a:buSzPts val="1300"/>
              <a:buChar char="○"/>
              <a:defRPr/>
            </a:lvl8pPr>
            <a:lvl9pPr marL="4114800" lvl="8" indent="-311150" algn="ctr">
              <a:spcBef>
                <a:spcPts val="1500"/>
              </a:spcBef>
              <a:spcAft>
                <a:spcPts val="1500"/>
              </a:spcAft>
              <a:buSzPts val="1300"/>
              <a:buChar char="■"/>
              <a:defRPr/>
            </a:lvl9pPr>
          </a:lstStyle>
          <a:p>
            <a:endParaRPr/>
          </a:p>
        </p:txBody>
      </p:sp>
      <p:sp>
        <p:nvSpPr>
          <p:cNvPr id="49" name="Google Shape;49;p11"/>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85450" tIns="85450" rIns="85450" bIns="85450" anchor="ctr" anchorCtr="0">
            <a:noAutofit/>
          </a:bodyPr>
          <a:lstStyle>
            <a:lvl1pPr lvl="0" algn="ctr">
              <a:spcBef>
                <a:spcPts val="0"/>
              </a:spcBef>
              <a:spcAft>
                <a:spcPts val="0"/>
              </a:spcAft>
              <a:buSzPts val="3300"/>
              <a:buNone/>
              <a:defRPr sz="33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a:endParaRPr/>
          </a:p>
        </p:txBody>
      </p:sp>
      <p:sp>
        <p:nvSpPr>
          <p:cNvPr id="17" name="Google Shape;17;p3"/>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85450" tIns="85450" rIns="85450" bIns="85450"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85450" tIns="85450" rIns="85450" bIns="85450" anchor="t" anchorCtr="0">
            <a:noAutofit/>
          </a:bodyPr>
          <a:lstStyle>
            <a:lvl1pPr marL="457200" lvl="0" indent="-336550">
              <a:spcBef>
                <a:spcPts val="0"/>
              </a:spcBef>
              <a:spcAft>
                <a:spcPts val="0"/>
              </a:spcAft>
              <a:buClr>
                <a:srgbClr val="000000"/>
              </a:buClr>
              <a:buSzPts val="1700"/>
              <a:buChar char="●"/>
              <a:defRPr>
                <a:solidFill>
                  <a:srgbClr val="000000"/>
                </a:solidFill>
              </a:defRPr>
            </a:lvl1pPr>
            <a:lvl2pPr marL="914400" lvl="1" indent="-311150">
              <a:spcBef>
                <a:spcPts val="1500"/>
              </a:spcBef>
              <a:spcAft>
                <a:spcPts val="0"/>
              </a:spcAft>
              <a:buClr>
                <a:srgbClr val="000000"/>
              </a:buClr>
              <a:buSzPts val="1300"/>
              <a:buChar char="○"/>
              <a:defRPr>
                <a:solidFill>
                  <a:srgbClr val="000000"/>
                </a:solidFill>
              </a:defRPr>
            </a:lvl2pPr>
            <a:lvl3pPr marL="1371600" lvl="2" indent="-311150">
              <a:spcBef>
                <a:spcPts val="1500"/>
              </a:spcBef>
              <a:spcAft>
                <a:spcPts val="0"/>
              </a:spcAft>
              <a:buClr>
                <a:srgbClr val="000000"/>
              </a:buClr>
              <a:buSzPts val="1300"/>
              <a:buChar char="■"/>
              <a:defRPr>
                <a:solidFill>
                  <a:srgbClr val="000000"/>
                </a:solidFill>
              </a:defRPr>
            </a:lvl3pPr>
            <a:lvl4pPr marL="1828800" lvl="3" indent="-311150">
              <a:spcBef>
                <a:spcPts val="1500"/>
              </a:spcBef>
              <a:spcAft>
                <a:spcPts val="0"/>
              </a:spcAft>
              <a:buClr>
                <a:srgbClr val="000000"/>
              </a:buClr>
              <a:buSzPts val="1300"/>
              <a:buChar char="●"/>
              <a:defRPr>
                <a:solidFill>
                  <a:srgbClr val="000000"/>
                </a:solidFill>
              </a:defRPr>
            </a:lvl4pPr>
            <a:lvl5pPr marL="2286000" lvl="4" indent="-311150">
              <a:spcBef>
                <a:spcPts val="1500"/>
              </a:spcBef>
              <a:spcAft>
                <a:spcPts val="0"/>
              </a:spcAft>
              <a:buClr>
                <a:srgbClr val="000000"/>
              </a:buClr>
              <a:buSzPts val="1300"/>
              <a:buChar char="○"/>
              <a:defRPr>
                <a:solidFill>
                  <a:srgbClr val="000000"/>
                </a:solidFill>
              </a:defRPr>
            </a:lvl5pPr>
            <a:lvl6pPr marL="2743200" lvl="5" indent="-311150">
              <a:spcBef>
                <a:spcPts val="1500"/>
              </a:spcBef>
              <a:spcAft>
                <a:spcPts val="0"/>
              </a:spcAft>
              <a:buClr>
                <a:srgbClr val="000000"/>
              </a:buClr>
              <a:buSzPts val="1300"/>
              <a:buChar char="■"/>
              <a:defRPr>
                <a:solidFill>
                  <a:srgbClr val="000000"/>
                </a:solidFill>
              </a:defRPr>
            </a:lvl6pPr>
            <a:lvl7pPr marL="3200400" lvl="6" indent="-311150">
              <a:spcBef>
                <a:spcPts val="1500"/>
              </a:spcBef>
              <a:spcAft>
                <a:spcPts val="0"/>
              </a:spcAft>
              <a:buClr>
                <a:srgbClr val="000000"/>
              </a:buClr>
              <a:buSzPts val="1300"/>
              <a:buChar char="●"/>
              <a:defRPr>
                <a:solidFill>
                  <a:srgbClr val="000000"/>
                </a:solidFill>
              </a:defRPr>
            </a:lvl7pPr>
            <a:lvl8pPr marL="3657600" lvl="7" indent="-311150">
              <a:spcBef>
                <a:spcPts val="1500"/>
              </a:spcBef>
              <a:spcAft>
                <a:spcPts val="0"/>
              </a:spcAft>
              <a:buClr>
                <a:srgbClr val="000000"/>
              </a:buClr>
              <a:buSzPts val="1300"/>
              <a:buChar char="○"/>
              <a:defRPr>
                <a:solidFill>
                  <a:srgbClr val="000000"/>
                </a:solidFill>
              </a:defRPr>
            </a:lvl8pPr>
            <a:lvl9pPr marL="4114800" lvl="8" indent="-311150">
              <a:spcBef>
                <a:spcPts val="1500"/>
              </a:spcBef>
              <a:spcAft>
                <a:spcPts val="1500"/>
              </a:spcAft>
              <a:buClr>
                <a:srgbClr val="000000"/>
              </a:buClr>
              <a:buSzPts val="1300"/>
              <a:buChar char="■"/>
              <a:defRPr>
                <a:solidFill>
                  <a:srgbClr val="000000"/>
                </a:solidFill>
              </a:defRPr>
            </a:lvl9pPr>
          </a:lstStyle>
          <a:p>
            <a:endParaRPr/>
          </a:p>
        </p:txBody>
      </p:sp>
      <p:sp>
        <p:nvSpPr>
          <p:cNvPr id="21" name="Google Shape;21;p4"/>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85450" tIns="85450" rIns="85450" bIns="85450" anchor="t" anchorCtr="0">
            <a:noAutofit/>
          </a:bodyPr>
          <a:lstStyle>
            <a:lvl1pPr lvl="0">
              <a:spcBef>
                <a:spcPts val="0"/>
              </a:spcBef>
              <a:spcAft>
                <a:spcPts val="0"/>
              </a:spcAft>
              <a:buClr>
                <a:srgbClr val="000000"/>
              </a:buClr>
              <a:buSzPts val="2600"/>
              <a:buNone/>
              <a:defRPr>
                <a:solidFill>
                  <a:srgbClr val="000000"/>
                </a:solidFill>
              </a:defRPr>
            </a:lvl1pPr>
            <a:lvl2pPr lvl="1">
              <a:spcBef>
                <a:spcPts val="0"/>
              </a:spcBef>
              <a:spcAft>
                <a:spcPts val="0"/>
              </a:spcAft>
              <a:buClr>
                <a:srgbClr val="000000"/>
              </a:buClr>
              <a:buSzPts val="2600"/>
              <a:buNone/>
              <a:defRPr>
                <a:solidFill>
                  <a:srgbClr val="000000"/>
                </a:solidFill>
              </a:defRPr>
            </a:lvl2pPr>
            <a:lvl3pPr lvl="2">
              <a:spcBef>
                <a:spcPts val="0"/>
              </a:spcBef>
              <a:spcAft>
                <a:spcPts val="0"/>
              </a:spcAft>
              <a:buClr>
                <a:srgbClr val="000000"/>
              </a:buClr>
              <a:buSzPts val="2600"/>
              <a:buNone/>
              <a:defRPr>
                <a:solidFill>
                  <a:srgbClr val="000000"/>
                </a:solidFill>
              </a:defRPr>
            </a:lvl3pPr>
            <a:lvl4pPr lvl="3">
              <a:spcBef>
                <a:spcPts val="0"/>
              </a:spcBef>
              <a:spcAft>
                <a:spcPts val="0"/>
              </a:spcAft>
              <a:buClr>
                <a:srgbClr val="000000"/>
              </a:buClr>
              <a:buSzPts val="2600"/>
              <a:buNone/>
              <a:defRPr>
                <a:solidFill>
                  <a:srgbClr val="000000"/>
                </a:solidFill>
              </a:defRPr>
            </a:lvl4pPr>
            <a:lvl5pPr lvl="4">
              <a:spcBef>
                <a:spcPts val="0"/>
              </a:spcBef>
              <a:spcAft>
                <a:spcPts val="0"/>
              </a:spcAft>
              <a:buClr>
                <a:srgbClr val="000000"/>
              </a:buClr>
              <a:buSzPts val="2600"/>
              <a:buNone/>
              <a:defRPr>
                <a:solidFill>
                  <a:srgbClr val="000000"/>
                </a:solidFill>
              </a:defRPr>
            </a:lvl5pPr>
            <a:lvl6pPr lvl="5">
              <a:spcBef>
                <a:spcPts val="0"/>
              </a:spcBef>
              <a:spcAft>
                <a:spcPts val="0"/>
              </a:spcAft>
              <a:buClr>
                <a:srgbClr val="000000"/>
              </a:buClr>
              <a:buSzPts val="2600"/>
              <a:buNone/>
              <a:defRPr>
                <a:solidFill>
                  <a:srgbClr val="000000"/>
                </a:solidFill>
              </a:defRPr>
            </a:lvl6pPr>
            <a:lvl7pPr lvl="6">
              <a:spcBef>
                <a:spcPts val="0"/>
              </a:spcBef>
              <a:spcAft>
                <a:spcPts val="0"/>
              </a:spcAft>
              <a:buClr>
                <a:srgbClr val="000000"/>
              </a:buClr>
              <a:buSzPts val="2600"/>
              <a:buNone/>
              <a:defRPr>
                <a:solidFill>
                  <a:srgbClr val="000000"/>
                </a:solidFill>
              </a:defRPr>
            </a:lvl7pPr>
            <a:lvl8pPr lvl="7">
              <a:spcBef>
                <a:spcPts val="0"/>
              </a:spcBef>
              <a:spcAft>
                <a:spcPts val="0"/>
              </a:spcAft>
              <a:buClr>
                <a:srgbClr val="000000"/>
              </a:buClr>
              <a:buSzPts val="2600"/>
              <a:buNone/>
              <a:defRPr>
                <a:solidFill>
                  <a:srgbClr val="000000"/>
                </a:solidFill>
              </a:defRPr>
            </a:lvl8pPr>
            <a:lvl9pPr lvl="8">
              <a:spcBef>
                <a:spcPts val="0"/>
              </a:spcBef>
              <a:spcAft>
                <a:spcPts val="0"/>
              </a:spcAft>
              <a:buClr>
                <a:srgbClr val="000000"/>
              </a:buClr>
              <a:buSzPts val="2600"/>
              <a:buNone/>
              <a:defRPr>
                <a:solidFill>
                  <a:srgbClr val="000000"/>
                </a:solidFill>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85450" tIns="85450" rIns="85450" bIns="85450" anchor="t" anchorCtr="0">
            <a:noAutofit/>
          </a:bodyPr>
          <a:lstStyle>
            <a:lvl1pPr marL="457200" lvl="0" indent="-311150">
              <a:spcBef>
                <a:spcPts val="0"/>
              </a:spcBef>
              <a:spcAft>
                <a:spcPts val="0"/>
              </a:spcAft>
              <a:buClr>
                <a:srgbClr val="000000"/>
              </a:buClr>
              <a:buSzPts val="1300"/>
              <a:buChar char="●"/>
              <a:defRPr sz="1300">
                <a:solidFill>
                  <a:srgbClr val="000000"/>
                </a:solidFill>
              </a:defRPr>
            </a:lvl1pPr>
            <a:lvl2pPr marL="914400" lvl="1" indent="-298450">
              <a:spcBef>
                <a:spcPts val="1500"/>
              </a:spcBef>
              <a:spcAft>
                <a:spcPts val="0"/>
              </a:spcAft>
              <a:buClr>
                <a:srgbClr val="000000"/>
              </a:buClr>
              <a:buSzPts val="1100"/>
              <a:buChar char="○"/>
              <a:defRPr sz="1100">
                <a:solidFill>
                  <a:srgbClr val="000000"/>
                </a:solidFill>
              </a:defRPr>
            </a:lvl2pPr>
            <a:lvl3pPr marL="1371600" lvl="2" indent="-298450">
              <a:spcBef>
                <a:spcPts val="1500"/>
              </a:spcBef>
              <a:spcAft>
                <a:spcPts val="0"/>
              </a:spcAft>
              <a:buClr>
                <a:srgbClr val="000000"/>
              </a:buClr>
              <a:buSzPts val="1100"/>
              <a:buChar char="■"/>
              <a:defRPr sz="1100">
                <a:solidFill>
                  <a:srgbClr val="000000"/>
                </a:solidFill>
              </a:defRPr>
            </a:lvl3pPr>
            <a:lvl4pPr marL="1828800" lvl="3" indent="-298450">
              <a:spcBef>
                <a:spcPts val="1500"/>
              </a:spcBef>
              <a:spcAft>
                <a:spcPts val="0"/>
              </a:spcAft>
              <a:buClr>
                <a:srgbClr val="000000"/>
              </a:buClr>
              <a:buSzPts val="1100"/>
              <a:buChar char="●"/>
              <a:defRPr sz="1100">
                <a:solidFill>
                  <a:srgbClr val="000000"/>
                </a:solidFill>
              </a:defRPr>
            </a:lvl4pPr>
            <a:lvl5pPr marL="2286000" lvl="4" indent="-298450">
              <a:spcBef>
                <a:spcPts val="1500"/>
              </a:spcBef>
              <a:spcAft>
                <a:spcPts val="0"/>
              </a:spcAft>
              <a:buClr>
                <a:srgbClr val="000000"/>
              </a:buClr>
              <a:buSzPts val="1100"/>
              <a:buChar char="○"/>
              <a:defRPr sz="1100">
                <a:solidFill>
                  <a:srgbClr val="000000"/>
                </a:solidFill>
              </a:defRPr>
            </a:lvl5pPr>
            <a:lvl6pPr marL="2743200" lvl="5" indent="-298450">
              <a:spcBef>
                <a:spcPts val="1500"/>
              </a:spcBef>
              <a:spcAft>
                <a:spcPts val="0"/>
              </a:spcAft>
              <a:buClr>
                <a:srgbClr val="000000"/>
              </a:buClr>
              <a:buSzPts val="1100"/>
              <a:buChar char="■"/>
              <a:defRPr sz="1100">
                <a:solidFill>
                  <a:srgbClr val="000000"/>
                </a:solidFill>
              </a:defRPr>
            </a:lvl6pPr>
            <a:lvl7pPr marL="3200400" lvl="6" indent="-298450">
              <a:spcBef>
                <a:spcPts val="1500"/>
              </a:spcBef>
              <a:spcAft>
                <a:spcPts val="0"/>
              </a:spcAft>
              <a:buClr>
                <a:srgbClr val="000000"/>
              </a:buClr>
              <a:buSzPts val="1100"/>
              <a:buChar char="●"/>
              <a:defRPr sz="1100">
                <a:solidFill>
                  <a:srgbClr val="000000"/>
                </a:solidFill>
              </a:defRPr>
            </a:lvl7pPr>
            <a:lvl8pPr marL="3657600" lvl="7" indent="-298450">
              <a:spcBef>
                <a:spcPts val="1500"/>
              </a:spcBef>
              <a:spcAft>
                <a:spcPts val="0"/>
              </a:spcAft>
              <a:buClr>
                <a:srgbClr val="000000"/>
              </a:buClr>
              <a:buSzPts val="1100"/>
              <a:buChar char="○"/>
              <a:defRPr sz="1100">
                <a:solidFill>
                  <a:srgbClr val="000000"/>
                </a:solidFill>
              </a:defRPr>
            </a:lvl8pPr>
            <a:lvl9pPr marL="4114800" lvl="8" indent="-298450">
              <a:spcBef>
                <a:spcPts val="1500"/>
              </a:spcBef>
              <a:spcAft>
                <a:spcPts val="1500"/>
              </a:spcAft>
              <a:buClr>
                <a:srgbClr val="000000"/>
              </a:buClr>
              <a:buSzPts val="1100"/>
              <a:buChar char="■"/>
              <a:defRPr sz="1100">
                <a:solidFill>
                  <a:srgbClr val="000000"/>
                </a:solidFill>
              </a:defRPr>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85450" tIns="85450" rIns="85450" bIns="85450" anchor="t" anchorCtr="0">
            <a:noAutofit/>
          </a:bodyPr>
          <a:lstStyle>
            <a:lvl1pPr marL="457200" lvl="0" indent="-311150">
              <a:spcBef>
                <a:spcPts val="0"/>
              </a:spcBef>
              <a:spcAft>
                <a:spcPts val="0"/>
              </a:spcAft>
              <a:buClr>
                <a:srgbClr val="000000"/>
              </a:buClr>
              <a:buSzPts val="1300"/>
              <a:buChar char="●"/>
              <a:defRPr sz="1300">
                <a:solidFill>
                  <a:srgbClr val="000000"/>
                </a:solidFill>
              </a:defRPr>
            </a:lvl1pPr>
            <a:lvl2pPr marL="914400" lvl="1" indent="-298450">
              <a:spcBef>
                <a:spcPts val="1500"/>
              </a:spcBef>
              <a:spcAft>
                <a:spcPts val="0"/>
              </a:spcAft>
              <a:buClr>
                <a:srgbClr val="000000"/>
              </a:buClr>
              <a:buSzPts val="1100"/>
              <a:buChar char="○"/>
              <a:defRPr sz="1100">
                <a:solidFill>
                  <a:srgbClr val="000000"/>
                </a:solidFill>
              </a:defRPr>
            </a:lvl2pPr>
            <a:lvl3pPr marL="1371600" lvl="2" indent="-298450">
              <a:spcBef>
                <a:spcPts val="1500"/>
              </a:spcBef>
              <a:spcAft>
                <a:spcPts val="0"/>
              </a:spcAft>
              <a:buClr>
                <a:srgbClr val="000000"/>
              </a:buClr>
              <a:buSzPts val="1100"/>
              <a:buChar char="■"/>
              <a:defRPr sz="1100">
                <a:solidFill>
                  <a:srgbClr val="000000"/>
                </a:solidFill>
              </a:defRPr>
            </a:lvl3pPr>
            <a:lvl4pPr marL="1828800" lvl="3" indent="-298450">
              <a:spcBef>
                <a:spcPts val="1500"/>
              </a:spcBef>
              <a:spcAft>
                <a:spcPts val="0"/>
              </a:spcAft>
              <a:buClr>
                <a:srgbClr val="000000"/>
              </a:buClr>
              <a:buSzPts val="1100"/>
              <a:buChar char="●"/>
              <a:defRPr sz="1100">
                <a:solidFill>
                  <a:srgbClr val="000000"/>
                </a:solidFill>
              </a:defRPr>
            </a:lvl4pPr>
            <a:lvl5pPr marL="2286000" lvl="4" indent="-298450">
              <a:spcBef>
                <a:spcPts val="1500"/>
              </a:spcBef>
              <a:spcAft>
                <a:spcPts val="0"/>
              </a:spcAft>
              <a:buClr>
                <a:srgbClr val="000000"/>
              </a:buClr>
              <a:buSzPts val="1100"/>
              <a:buChar char="○"/>
              <a:defRPr sz="1100">
                <a:solidFill>
                  <a:srgbClr val="000000"/>
                </a:solidFill>
              </a:defRPr>
            </a:lvl5pPr>
            <a:lvl6pPr marL="2743200" lvl="5" indent="-298450">
              <a:spcBef>
                <a:spcPts val="1500"/>
              </a:spcBef>
              <a:spcAft>
                <a:spcPts val="0"/>
              </a:spcAft>
              <a:buClr>
                <a:srgbClr val="000000"/>
              </a:buClr>
              <a:buSzPts val="1100"/>
              <a:buChar char="■"/>
              <a:defRPr sz="1100">
                <a:solidFill>
                  <a:srgbClr val="000000"/>
                </a:solidFill>
              </a:defRPr>
            </a:lvl6pPr>
            <a:lvl7pPr marL="3200400" lvl="6" indent="-298450">
              <a:spcBef>
                <a:spcPts val="1500"/>
              </a:spcBef>
              <a:spcAft>
                <a:spcPts val="0"/>
              </a:spcAft>
              <a:buClr>
                <a:srgbClr val="000000"/>
              </a:buClr>
              <a:buSzPts val="1100"/>
              <a:buChar char="●"/>
              <a:defRPr sz="1100">
                <a:solidFill>
                  <a:srgbClr val="000000"/>
                </a:solidFill>
              </a:defRPr>
            </a:lvl7pPr>
            <a:lvl8pPr marL="3657600" lvl="7" indent="-298450">
              <a:spcBef>
                <a:spcPts val="1500"/>
              </a:spcBef>
              <a:spcAft>
                <a:spcPts val="0"/>
              </a:spcAft>
              <a:buClr>
                <a:srgbClr val="000000"/>
              </a:buClr>
              <a:buSzPts val="1100"/>
              <a:buChar char="○"/>
              <a:defRPr sz="1100">
                <a:solidFill>
                  <a:srgbClr val="000000"/>
                </a:solidFill>
              </a:defRPr>
            </a:lvl8pPr>
            <a:lvl9pPr marL="4114800" lvl="8" indent="-298450">
              <a:spcBef>
                <a:spcPts val="1500"/>
              </a:spcBef>
              <a:spcAft>
                <a:spcPts val="1500"/>
              </a:spcAft>
              <a:buClr>
                <a:srgbClr val="000000"/>
              </a:buClr>
              <a:buSzPts val="1100"/>
              <a:buChar char="■"/>
              <a:defRPr sz="1100">
                <a:solidFill>
                  <a:srgbClr val="000000"/>
                </a:solidFill>
              </a:defRPr>
            </a:lvl9pPr>
          </a:lstStyle>
          <a:p>
            <a:endParaRPr/>
          </a:p>
        </p:txBody>
      </p:sp>
      <p:sp>
        <p:nvSpPr>
          <p:cNvPr id="26" name="Google Shape;26;p5"/>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85450" tIns="85450" rIns="85450" bIns="85450"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9" name="Google Shape;29;p6"/>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85450" tIns="85450" rIns="85450" bIns="85450" anchor="b" anchorCtr="0">
            <a:noAutofit/>
          </a:bodyPr>
          <a:lstStyle>
            <a:lvl1pPr lvl="0">
              <a:spcBef>
                <a:spcPts val="0"/>
              </a:spcBef>
              <a:spcAft>
                <a:spcPts val="0"/>
              </a:spcAft>
              <a:buSzPts val="2200"/>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85450" tIns="85450" rIns="85450" bIns="85450" anchor="t" anchorCtr="0">
            <a:noAutofit/>
          </a:bodyPr>
          <a:lstStyle>
            <a:lvl1pPr marL="457200" lvl="0" indent="-298450">
              <a:spcBef>
                <a:spcPts val="0"/>
              </a:spcBef>
              <a:spcAft>
                <a:spcPts val="0"/>
              </a:spcAft>
              <a:buSzPts val="1100"/>
              <a:buChar char="●"/>
              <a:defRPr sz="1100"/>
            </a:lvl1pPr>
            <a:lvl2pPr marL="914400" lvl="1" indent="-298450">
              <a:spcBef>
                <a:spcPts val="1500"/>
              </a:spcBef>
              <a:spcAft>
                <a:spcPts val="0"/>
              </a:spcAft>
              <a:buSzPts val="1100"/>
              <a:buChar char="○"/>
              <a:defRPr sz="1100"/>
            </a:lvl2pPr>
            <a:lvl3pPr marL="1371600" lvl="2" indent="-298450">
              <a:spcBef>
                <a:spcPts val="1500"/>
              </a:spcBef>
              <a:spcAft>
                <a:spcPts val="0"/>
              </a:spcAft>
              <a:buSzPts val="1100"/>
              <a:buChar char="■"/>
              <a:defRPr sz="1100"/>
            </a:lvl3pPr>
            <a:lvl4pPr marL="1828800" lvl="3" indent="-298450">
              <a:spcBef>
                <a:spcPts val="1500"/>
              </a:spcBef>
              <a:spcAft>
                <a:spcPts val="0"/>
              </a:spcAft>
              <a:buSzPts val="1100"/>
              <a:buChar char="●"/>
              <a:defRPr sz="1100"/>
            </a:lvl4pPr>
            <a:lvl5pPr marL="2286000" lvl="4" indent="-298450">
              <a:spcBef>
                <a:spcPts val="1500"/>
              </a:spcBef>
              <a:spcAft>
                <a:spcPts val="0"/>
              </a:spcAft>
              <a:buSzPts val="1100"/>
              <a:buChar char="○"/>
              <a:defRPr sz="1100"/>
            </a:lvl5pPr>
            <a:lvl6pPr marL="2743200" lvl="5" indent="-298450">
              <a:spcBef>
                <a:spcPts val="1500"/>
              </a:spcBef>
              <a:spcAft>
                <a:spcPts val="0"/>
              </a:spcAft>
              <a:buSzPts val="1100"/>
              <a:buChar char="■"/>
              <a:defRPr sz="1100"/>
            </a:lvl6pPr>
            <a:lvl7pPr marL="3200400" lvl="6" indent="-298450">
              <a:spcBef>
                <a:spcPts val="1500"/>
              </a:spcBef>
              <a:spcAft>
                <a:spcPts val="0"/>
              </a:spcAft>
              <a:buSzPts val="1100"/>
              <a:buChar char="●"/>
              <a:defRPr sz="1100"/>
            </a:lvl7pPr>
            <a:lvl8pPr marL="3657600" lvl="7" indent="-298450">
              <a:spcBef>
                <a:spcPts val="1500"/>
              </a:spcBef>
              <a:spcAft>
                <a:spcPts val="0"/>
              </a:spcAft>
              <a:buSzPts val="1100"/>
              <a:buChar char="○"/>
              <a:defRPr sz="1100"/>
            </a:lvl8pPr>
            <a:lvl9pPr marL="4114800" lvl="8" indent="-298450">
              <a:spcBef>
                <a:spcPts val="1500"/>
              </a:spcBef>
              <a:spcAft>
                <a:spcPts val="1500"/>
              </a:spcAft>
              <a:buSzPts val="1100"/>
              <a:buChar char="■"/>
              <a:defRPr sz="1100"/>
            </a:lvl9pPr>
          </a:lstStyle>
          <a:p>
            <a:endParaRPr/>
          </a:p>
        </p:txBody>
      </p:sp>
      <p:sp>
        <p:nvSpPr>
          <p:cNvPr id="33" name="Google Shape;33;p7"/>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85450" tIns="85450" rIns="85450" bIns="85450" anchor="ctr" anchorCtr="0">
            <a:noAutofit/>
          </a:bodyPr>
          <a:lstStyle>
            <a:lvl1pPr lvl="0">
              <a:spcBef>
                <a:spcPts val="0"/>
              </a:spcBef>
              <a:spcAft>
                <a:spcPts val="0"/>
              </a:spcAft>
              <a:buSzPts val="4500"/>
              <a:buNone/>
              <a:defRPr sz="4500"/>
            </a:lvl1pPr>
            <a:lvl2pPr lvl="1">
              <a:spcBef>
                <a:spcPts val="0"/>
              </a:spcBef>
              <a:spcAft>
                <a:spcPts val="0"/>
              </a:spcAft>
              <a:buSzPts val="4500"/>
              <a:buNone/>
              <a:defRPr sz="4500"/>
            </a:lvl2pPr>
            <a:lvl3pPr lvl="2">
              <a:spcBef>
                <a:spcPts val="0"/>
              </a:spcBef>
              <a:spcAft>
                <a:spcPts val="0"/>
              </a:spcAft>
              <a:buSzPts val="4500"/>
              <a:buNone/>
              <a:defRPr sz="4500"/>
            </a:lvl3pPr>
            <a:lvl4pPr lvl="3">
              <a:spcBef>
                <a:spcPts val="0"/>
              </a:spcBef>
              <a:spcAft>
                <a:spcPts val="0"/>
              </a:spcAft>
              <a:buSzPts val="4500"/>
              <a:buNone/>
              <a:defRPr sz="4500"/>
            </a:lvl4pPr>
            <a:lvl5pPr lvl="4">
              <a:spcBef>
                <a:spcPts val="0"/>
              </a:spcBef>
              <a:spcAft>
                <a:spcPts val="0"/>
              </a:spcAft>
              <a:buSzPts val="4500"/>
              <a:buNone/>
              <a:defRPr sz="4500"/>
            </a:lvl5pPr>
            <a:lvl6pPr lvl="5">
              <a:spcBef>
                <a:spcPts val="0"/>
              </a:spcBef>
              <a:spcAft>
                <a:spcPts val="0"/>
              </a:spcAft>
              <a:buSzPts val="4500"/>
              <a:buNone/>
              <a:defRPr sz="4500"/>
            </a:lvl6pPr>
            <a:lvl7pPr lvl="6">
              <a:spcBef>
                <a:spcPts val="0"/>
              </a:spcBef>
              <a:spcAft>
                <a:spcPts val="0"/>
              </a:spcAft>
              <a:buSzPts val="4500"/>
              <a:buNone/>
              <a:defRPr sz="4500"/>
            </a:lvl7pPr>
            <a:lvl8pPr lvl="7">
              <a:spcBef>
                <a:spcPts val="0"/>
              </a:spcBef>
              <a:spcAft>
                <a:spcPts val="0"/>
              </a:spcAft>
              <a:buSzPts val="4500"/>
              <a:buNone/>
              <a:defRPr sz="4500"/>
            </a:lvl8pPr>
            <a:lvl9pPr lvl="8">
              <a:spcBef>
                <a:spcPts val="0"/>
              </a:spcBef>
              <a:spcAft>
                <a:spcPts val="0"/>
              </a:spcAft>
              <a:buSzPts val="4500"/>
              <a:buNone/>
              <a:defRPr sz="4500"/>
            </a:lvl9pPr>
          </a:lstStyle>
          <a:p>
            <a:endParaRPr/>
          </a:p>
        </p:txBody>
      </p:sp>
      <p:sp>
        <p:nvSpPr>
          <p:cNvPr id="36" name="Google Shape;36;p8"/>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85450" tIns="85450" rIns="85450" bIns="85450"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85450" tIns="85450" rIns="85450" bIns="85450" anchor="b" anchorCtr="0">
            <a:no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85450" tIns="85450" rIns="85450" bIns="85450" anchor="t"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85450" tIns="85450" rIns="85450" bIns="85450" anchor="ctr" anchorCtr="0">
            <a:noAutofit/>
          </a:bodyPr>
          <a:lstStyle>
            <a:lvl1pPr marL="457200" lvl="0" indent="-336550">
              <a:spcBef>
                <a:spcPts val="0"/>
              </a:spcBef>
              <a:spcAft>
                <a:spcPts val="0"/>
              </a:spcAft>
              <a:buSzPts val="1700"/>
              <a:buChar char="●"/>
              <a:defRPr/>
            </a:lvl1pPr>
            <a:lvl2pPr marL="914400" lvl="1" indent="-311150">
              <a:spcBef>
                <a:spcPts val="1500"/>
              </a:spcBef>
              <a:spcAft>
                <a:spcPts val="0"/>
              </a:spcAft>
              <a:buSzPts val="1300"/>
              <a:buChar char="○"/>
              <a:defRPr/>
            </a:lvl2pPr>
            <a:lvl3pPr marL="1371600" lvl="2" indent="-311150">
              <a:spcBef>
                <a:spcPts val="1500"/>
              </a:spcBef>
              <a:spcAft>
                <a:spcPts val="0"/>
              </a:spcAft>
              <a:buSzPts val="1300"/>
              <a:buChar char="■"/>
              <a:defRPr/>
            </a:lvl3pPr>
            <a:lvl4pPr marL="1828800" lvl="3" indent="-311150">
              <a:spcBef>
                <a:spcPts val="1500"/>
              </a:spcBef>
              <a:spcAft>
                <a:spcPts val="0"/>
              </a:spcAft>
              <a:buSzPts val="1300"/>
              <a:buChar char="●"/>
              <a:defRPr/>
            </a:lvl4pPr>
            <a:lvl5pPr marL="2286000" lvl="4" indent="-311150">
              <a:spcBef>
                <a:spcPts val="1500"/>
              </a:spcBef>
              <a:spcAft>
                <a:spcPts val="0"/>
              </a:spcAft>
              <a:buSzPts val="1300"/>
              <a:buChar char="○"/>
              <a:defRPr/>
            </a:lvl5pPr>
            <a:lvl6pPr marL="2743200" lvl="5" indent="-311150">
              <a:spcBef>
                <a:spcPts val="1500"/>
              </a:spcBef>
              <a:spcAft>
                <a:spcPts val="0"/>
              </a:spcAft>
              <a:buSzPts val="1300"/>
              <a:buChar char="■"/>
              <a:defRPr/>
            </a:lvl6pPr>
            <a:lvl7pPr marL="3200400" lvl="6" indent="-311150">
              <a:spcBef>
                <a:spcPts val="1500"/>
              </a:spcBef>
              <a:spcAft>
                <a:spcPts val="0"/>
              </a:spcAft>
              <a:buSzPts val="1300"/>
              <a:buChar char="●"/>
              <a:defRPr/>
            </a:lvl7pPr>
            <a:lvl8pPr marL="3657600" lvl="7" indent="-311150">
              <a:spcBef>
                <a:spcPts val="1500"/>
              </a:spcBef>
              <a:spcAft>
                <a:spcPts val="0"/>
              </a:spcAft>
              <a:buSzPts val="1300"/>
              <a:buChar char="○"/>
              <a:defRPr/>
            </a:lvl8pPr>
            <a:lvl9pPr marL="4114800" lvl="8" indent="-311150">
              <a:spcBef>
                <a:spcPts val="1500"/>
              </a:spcBef>
              <a:spcAft>
                <a:spcPts val="1500"/>
              </a:spcAft>
              <a:buSzPts val="1300"/>
              <a:buChar char="■"/>
              <a:defRPr/>
            </a:lvl9pPr>
          </a:lstStyle>
          <a:p>
            <a:endParaRPr/>
          </a:p>
        </p:txBody>
      </p:sp>
      <p:sp>
        <p:nvSpPr>
          <p:cNvPr id="42" name="Google Shape;42;p9"/>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075045"/>
            <a:ext cx="5998800" cy="605100"/>
          </a:xfrm>
          <a:prstGeom prst="rect">
            <a:avLst/>
          </a:prstGeom>
        </p:spPr>
        <p:txBody>
          <a:bodyPr spcFirstLastPara="1" wrap="square" lIns="85450" tIns="85450" rIns="85450" bIns="85450" anchor="ctr" anchorCtr="0">
            <a:noAutofit/>
          </a:bodyPr>
          <a:lstStyle>
            <a:lvl1pPr marL="457200" lvl="0" indent="-228600">
              <a:lnSpc>
                <a:spcPct val="100000"/>
              </a:lnSpc>
              <a:spcBef>
                <a:spcPts val="0"/>
              </a:spcBef>
              <a:spcAft>
                <a:spcPts val="0"/>
              </a:spcAft>
              <a:buSzPts val="1700"/>
              <a:buNone/>
              <a:defRPr/>
            </a:lvl1pPr>
          </a:lstStyle>
          <a:p>
            <a:endParaRPr/>
          </a:p>
        </p:txBody>
      </p:sp>
      <p:sp>
        <p:nvSpPr>
          <p:cNvPr id="45" name="Google Shape;45;p10"/>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3">
            <a:alphaModFix/>
          </a:blip>
          <a:stretch>
            <a:fillRect/>
          </a:stretch>
        </p:blipFill>
        <p:spPr>
          <a:xfrm>
            <a:off x="0" y="0"/>
            <a:ext cx="9144003" cy="5143501"/>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85450" tIns="85450" rIns="85450" bIns="85450" anchor="t" anchorCtr="0">
            <a:noAutofit/>
          </a:bodyPr>
          <a:lstStyle>
            <a:lvl1pPr lvl="0">
              <a:spcBef>
                <a:spcPts val="0"/>
              </a:spcBef>
              <a:spcAft>
                <a:spcPts val="0"/>
              </a:spcAft>
              <a:buClr>
                <a:schemeClr val="dk1"/>
              </a:buClr>
              <a:buSzPts val="2600"/>
              <a:buNone/>
              <a:defRPr sz="2600">
                <a:solidFill>
                  <a:schemeClr val="dk1"/>
                </a:solidFill>
              </a:defRPr>
            </a:lvl1pPr>
            <a:lvl2pPr lvl="1">
              <a:spcBef>
                <a:spcPts val="0"/>
              </a:spcBef>
              <a:spcAft>
                <a:spcPts val="0"/>
              </a:spcAft>
              <a:buClr>
                <a:schemeClr val="dk1"/>
              </a:buClr>
              <a:buSzPts val="2600"/>
              <a:buNone/>
              <a:defRPr sz="2600">
                <a:solidFill>
                  <a:schemeClr val="dk1"/>
                </a:solidFill>
              </a:defRPr>
            </a:lvl2pPr>
            <a:lvl3pPr lvl="2">
              <a:spcBef>
                <a:spcPts val="0"/>
              </a:spcBef>
              <a:spcAft>
                <a:spcPts val="0"/>
              </a:spcAft>
              <a:buClr>
                <a:schemeClr val="dk1"/>
              </a:buClr>
              <a:buSzPts val="2600"/>
              <a:buNone/>
              <a:defRPr sz="2600">
                <a:solidFill>
                  <a:schemeClr val="dk1"/>
                </a:solidFill>
              </a:defRPr>
            </a:lvl3pPr>
            <a:lvl4pPr lvl="3">
              <a:spcBef>
                <a:spcPts val="0"/>
              </a:spcBef>
              <a:spcAft>
                <a:spcPts val="0"/>
              </a:spcAft>
              <a:buClr>
                <a:schemeClr val="dk1"/>
              </a:buClr>
              <a:buSzPts val="2600"/>
              <a:buNone/>
              <a:defRPr sz="2600">
                <a:solidFill>
                  <a:schemeClr val="dk1"/>
                </a:solidFill>
              </a:defRPr>
            </a:lvl4pPr>
            <a:lvl5pPr lvl="4">
              <a:spcBef>
                <a:spcPts val="0"/>
              </a:spcBef>
              <a:spcAft>
                <a:spcPts val="0"/>
              </a:spcAft>
              <a:buClr>
                <a:schemeClr val="dk1"/>
              </a:buClr>
              <a:buSzPts val="2600"/>
              <a:buNone/>
              <a:defRPr sz="2600">
                <a:solidFill>
                  <a:schemeClr val="dk1"/>
                </a:solidFill>
              </a:defRPr>
            </a:lvl5pPr>
            <a:lvl6pPr lvl="5">
              <a:spcBef>
                <a:spcPts val="0"/>
              </a:spcBef>
              <a:spcAft>
                <a:spcPts val="0"/>
              </a:spcAft>
              <a:buClr>
                <a:schemeClr val="dk1"/>
              </a:buClr>
              <a:buSzPts val="2600"/>
              <a:buNone/>
              <a:defRPr sz="2600">
                <a:solidFill>
                  <a:schemeClr val="dk1"/>
                </a:solidFill>
              </a:defRPr>
            </a:lvl6pPr>
            <a:lvl7pPr lvl="6">
              <a:spcBef>
                <a:spcPts val="0"/>
              </a:spcBef>
              <a:spcAft>
                <a:spcPts val="0"/>
              </a:spcAft>
              <a:buClr>
                <a:schemeClr val="dk1"/>
              </a:buClr>
              <a:buSzPts val="2600"/>
              <a:buNone/>
              <a:defRPr sz="2600">
                <a:solidFill>
                  <a:schemeClr val="dk1"/>
                </a:solidFill>
              </a:defRPr>
            </a:lvl7pPr>
            <a:lvl8pPr lvl="7">
              <a:spcBef>
                <a:spcPts val="0"/>
              </a:spcBef>
              <a:spcAft>
                <a:spcPts val="0"/>
              </a:spcAft>
              <a:buClr>
                <a:schemeClr val="dk1"/>
              </a:buClr>
              <a:buSzPts val="2600"/>
              <a:buNone/>
              <a:defRPr sz="2600">
                <a:solidFill>
                  <a:schemeClr val="dk1"/>
                </a:solidFill>
              </a:defRPr>
            </a:lvl8pPr>
            <a:lvl9pPr lvl="8">
              <a:spcBef>
                <a:spcPts val="0"/>
              </a:spcBef>
              <a:spcAft>
                <a:spcPts val="0"/>
              </a:spcAft>
              <a:buClr>
                <a:schemeClr val="dk1"/>
              </a:buClr>
              <a:buSzPts val="2600"/>
              <a:buNone/>
              <a:defRPr sz="2600">
                <a:solidFill>
                  <a:schemeClr val="dk1"/>
                </a:solidFill>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85450" tIns="85450" rIns="85450" bIns="85450" anchor="t" anchorCtr="0">
            <a:noAutofit/>
          </a:bodyPr>
          <a:lstStyle>
            <a:lvl1pPr marL="457200" lvl="0" indent="-336550">
              <a:lnSpc>
                <a:spcPct val="115000"/>
              </a:lnSpc>
              <a:spcBef>
                <a:spcPts val="0"/>
              </a:spcBef>
              <a:spcAft>
                <a:spcPts val="0"/>
              </a:spcAft>
              <a:buSzPts val="1700"/>
              <a:buChar char="●"/>
              <a:defRPr sz="1700"/>
            </a:lvl1pPr>
            <a:lvl2pPr marL="914400" lvl="1" indent="-311150">
              <a:lnSpc>
                <a:spcPct val="115000"/>
              </a:lnSpc>
              <a:spcBef>
                <a:spcPts val="1500"/>
              </a:spcBef>
              <a:spcAft>
                <a:spcPts val="0"/>
              </a:spcAft>
              <a:buSzPts val="1300"/>
              <a:buChar char="○"/>
              <a:defRPr sz="1300"/>
            </a:lvl2pPr>
            <a:lvl3pPr marL="1371600" lvl="2" indent="-311150">
              <a:lnSpc>
                <a:spcPct val="115000"/>
              </a:lnSpc>
              <a:spcBef>
                <a:spcPts val="1500"/>
              </a:spcBef>
              <a:spcAft>
                <a:spcPts val="0"/>
              </a:spcAft>
              <a:buSzPts val="1300"/>
              <a:buChar char="■"/>
              <a:defRPr sz="1300"/>
            </a:lvl3pPr>
            <a:lvl4pPr marL="1828800" lvl="3" indent="-311150">
              <a:lnSpc>
                <a:spcPct val="115000"/>
              </a:lnSpc>
              <a:spcBef>
                <a:spcPts val="1500"/>
              </a:spcBef>
              <a:spcAft>
                <a:spcPts val="0"/>
              </a:spcAft>
              <a:buSzPts val="1300"/>
              <a:buChar char="●"/>
              <a:defRPr sz="1300"/>
            </a:lvl4pPr>
            <a:lvl5pPr marL="2286000" lvl="4" indent="-311150">
              <a:lnSpc>
                <a:spcPct val="115000"/>
              </a:lnSpc>
              <a:spcBef>
                <a:spcPts val="1500"/>
              </a:spcBef>
              <a:spcAft>
                <a:spcPts val="0"/>
              </a:spcAft>
              <a:buSzPts val="1300"/>
              <a:buChar char="○"/>
              <a:defRPr sz="1300"/>
            </a:lvl5pPr>
            <a:lvl6pPr marL="2743200" lvl="5" indent="-311150">
              <a:lnSpc>
                <a:spcPct val="115000"/>
              </a:lnSpc>
              <a:spcBef>
                <a:spcPts val="1500"/>
              </a:spcBef>
              <a:spcAft>
                <a:spcPts val="0"/>
              </a:spcAft>
              <a:buSzPts val="1300"/>
              <a:buChar char="■"/>
              <a:defRPr sz="1300"/>
            </a:lvl6pPr>
            <a:lvl7pPr marL="3200400" lvl="6" indent="-311150">
              <a:lnSpc>
                <a:spcPct val="115000"/>
              </a:lnSpc>
              <a:spcBef>
                <a:spcPts val="1500"/>
              </a:spcBef>
              <a:spcAft>
                <a:spcPts val="0"/>
              </a:spcAft>
              <a:buSzPts val="1300"/>
              <a:buChar char="●"/>
              <a:defRPr sz="1300"/>
            </a:lvl7pPr>
            <a:lvl8pPr marL="3657600" lvl="7" indent="-311150">
              <a:lnSpc>
                <a:spcPct val="115000"/>
              </a:lnSpc>
              <a:spcBef>
                <a:spcPts val="1500"/>
              </a:spcBef>
              <a:spcAft>
                <a:spcPts val="0"/>
              </a:spcAft>
              <a:buSzPts val="1300"/>
              <a:buChar char="○"/>
              <a:defRPr sz="1300"/>
            </a:lvl8pPr>
            <a:lvl9pPr marL="4114800" lvl="8" indent="-311150">
              <a:lnSpc>
                <a:spcPct val="115000"/>
              </a:lnSpc>
              <a:spcBef>
                <a:spcPts val="1500"/>
              </a:spcBef>
              <a:spcAft>
                <a:spcPts val="1500"/>
              </a:spcAft>
              <a:buSzPts val="1300"/>
              <a:buChar char="■"/>
              <a:defRPr sz="1300"/>
            </a:lvl9pPr>
          </a:lstStyle>
          <a:p>
            <a:endParaRPr/>
          </a:p>
        </p:txBody>
      </p:sp>
      <p:sp>
        <p:nvSpPr>
          <p:cNvPr id="9" name="Google Shape;9;p1"/>
          <p:cNvSpPr txBox="1">
            <a:spLocks noGrp="1"/>
          </p:cNvSpPr>
          <p:nvPr>
            <p:ph type="sldNum" idx="12"/>
          </p:nvPr>
        </p:nvSpPr>
        <p:spPr>
          <a:xfrm>
            <a:off x="8472458" y="4663217"/>
            <a:ext cx="548400" cy="393600"/>
          </a:xfrm>
          <a:prstGeom prst="rect">
            <a:avLst/>
          </a:prstGeom>
          <a:noFill/>
          <a:ln>
            <a:noFill/>
          </a:ln>
        </p:spPr>
        <p:txBody>
          <a:bodyPr spcFirstLastPara="1" wrap="square" lIns="85450" tIns="85450" rIns="85450" bIns="85450"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pngall.com/green-tick-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8.jpg"/><Relationship Id="rId7"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cclproperty.com/property-for-sale/scotland/moray/dufftown/" TargetMode="External"/><Relationship Id="rId5" Type="http://schemas.openxmlformats.org/officeDocument/2006/relationships/image" Target="../media/image20.jpeg"/><Relationship Id="rId10" Type="http://schemas.openxmlformats.org/officeDocument/2006/relationships/image" Target="../media/image6.jpg"/><Relationship Id="rId4" Type="http://schemas.openxmlformats.org/officeDocument/2006/relationships/image" Target="../media/image19.jpg"/><Relationship Id="rId9"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reencrosscoding.com/"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brake.org.uk"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6" y="1350679"/>
            <a:ext cx="8520600" cy="1585031"/>
          </a:xfrm>
          <a:prstGeom prst="rect">
            <a:avLst/>
          </a:prstGeom>
        </p:spPr>
        <p:txBody>
          <a:bodyPr spcFirstLastPara="1" wrap="square" lIns="85450" tIns="85450" rIns="85450" bIns="85450" anchor="b" anchorCtr="0">
            <a:noAutofit/>
          </a:bodyPr>
          <a:lstStyle/>
          <a:p>
            <a:r>
              <a:rPr lang="en-GB" dirty="0">
                <a:solidFill>
                  <a:srgbClr val="FFC000"/>
                </a:solidFill>
              </a:rPr>
              <a:t>Green Cross Code</a:t>
            </a:r>
            <a:br>
              <a:rPr lang="en-GB" dirty="0"/>
            </a:br>
            <a:r>
              <a:rPr lang="en-GB" sz="4000" dirty="0">
                <a:solidFill>
                  <a:schemeClr val="accent1">
                    <a:lumMod val="60000"/>
                    <a:lumOff val="40000"/>
                  </a:schemeClr>
                </a:solidFill>
              </a:rPr>
              <a:t>Road Safety</a:t>
            </a:r>
          </a:p>
        </p:txBody>
      </p:sp>
      <p:sp>
        <p:nvSpPr>
          <p:cNvPr id="57" name="Google Shape;57;p13"/>
          <p:cNvSpPr txBox="1">
            <a:spLocks noGrp="1"/>
          </p:cNvSpPr>
          <p:nvPr>
            <p:ph type="subTitle" idx="1"/>
          </p:nvPr>
        </p:nvSpPr>
        <p:spPr>
          <a:xfrm>
            <a:off x="311700" y="3023639"/>
            <a:ext cx="8520600" cy="1524834"/>
          </a:xfrm>
          <a:prstGeom prst="rect">
            <a:avLst/>
          </a:prstGeom>
        </p:spPr>
        <p:txBody>
          <a:bodyPr spcFirstLastPara="1" wrap="square" lIns="85450" tIns="85450" rIns="85450" bIns="85450" anchor="t" anchorCtr="0">
            <a:noAutofit/>
          </a:bodyPr>
          <a:lstStyle/>
          <a:p>
            <a:pPr marL="0" indent="0"/>
            <a:r>
              <a:rPr lang="en-GB" sz="2800" u="sng" dirty="0"/>
              <a:t>Think back</a:t>
            </a:r>
          </a:p>
          <a:p>
            <a:pPr marL="0" indent="0"/>
            <a:r>
              <a:rPr lang="en-GB" dirty="0"/>
              <a:t>Have you been or nearly been in a road accident?</a:t>
            </a:r>
          </a:p>
          <a:p>
            <a:pPr marL="0" indent="0"/>
            <a:r>
              <a:rPr lang="en-GB" dirty="0"/>
              <a:t>Get ready for a show of hands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8407-EDFB-3FE6-E763-3EBC99673BBF}"/>
              </a:ext>
            </a:extLst>
          </p:cNvPr>
          <p:cNvSpPr>
            <a:spLocks noGrp="1"/>
          </p:cNvSpPr>
          <p:nvPr>
            <p:ph type="title"/>
          </p:nvPr>
        </p:nvSpPr>
        <p:spPr/>
        <p:txBody>
          <a:bodyPr/>
          <a:lstStyle/>
          <a:p>
            <a:r>
              <a:rPr lang="en-GB" sz="3200" b="1" dirty="0"/>
              <a:t>Think</a:t>
            </a:r>
          </a:p>
        </p:txBody>
      </p:sp>
      <p:sp>
        <p:nvSpPr>
          <p:cNvPr id="3" name="Text Placeholder 2">
            <a:extLst>
              <a:ext uri="{FF2B5EF4-FFF2-40B4-BE49-F238E27FC236}">
                <a16:creationId xmlns:a16="http://schemas.microsoft.com/office/drawing/2014/main" id="{524D4295-7E85-474A-99E1-3EF911A3DDF0}"/>
              </a:ext>
            </a:extLst>
          </p:cNvPr>
          <p:cNvSpPr>
            <a:spLocks noGrp="1"/>
          </p:cNvSpPr>
          <p:nvPr>
            <p:ph type="body" idx="1"/>
          </p:nvPr>
        </p:nvSpPr>
        <p:spPr/>
        <p:txBody>
          <a:bodyPr/>
          <a:lstStyle/>
          <a:p>
            <a:pPr>
              <a:buSzPct val="100000"/>
              <a:buBlip>
                <a:blip r:embed="rId3">
                  <a:extLst>
                    <a:ext uri="{837473B0-CC2E-450A-ABE3-18F120FF3D39}">
                      <a1611:picAttrSrcUrl xmlns:a1611="http://schemas.microsoft.com/office/drawing/2016/11/main" r:id="rId4"/>
                    </a:ext>
                  </a:extLst>
                </a:blip>
              </a:buBlip>
            </a:pPr>
            <a:r>
              <a:rPr lang="en-GB" sz="2400" dirty="0"/>
              <a:t>Is it safe to cross</a:t>
            </a:r>
          </a:p>
          <a:p>
            <a:pPr>
              <a:buSzPct val="100000"/>
              <a:buBlip>
                <a:blip r:embed="rId3">
                  <a:extLst>
                    <a:ext uri="{837473B0-CC2E-450A-ABE3-18F120FF3D39}">
                      <a1611:picAttrSrcUrl xmlns:a1611="http://schemas.microsoft.com/office/drawing/2016/11/main" r:id="rId4"/>
                    </a:ext>
                  </a:extLst>
                </a:blip>
              </a:buBlip>
            </a:pPr>
            <a:r>
              <a:rPr lang="en-GB" sz="2400" dirty="0"/>
              <a:t>Am I making a good choice</a:t>
            </a:r>
          </a:p>
          <a:p>
            <a:pPr>
              <a:lnSpc>
                <a:spcPct val="114999"/>
              </a:lnSpc>
              <a:buSzPct val="100000"/>
              <a:buBlip>
                <a:blip r:embed="rId3">
                  <a:extLst>
                    <a:ext uri="{837473B0-CC2E-450A-ABE3-18F120FF3D39}">
                      <a1611:picAttrSrcUrl xmlns:a1611="http://schemas.microsoft.com/office/drawing/2016/11/main" r:id="rId4"/>
                    </a:ext>
                  </a:extLst>
                </a:blip>
              </a:buBlip>
            </a:pPr>
            <a:r>
              <a:rPr lang="en-GB" sz="2400" dirty="0"/>
              <a:t>Remember to keep looking and listening as you cross.</a:t>
            </a:r>
          </a:p>
        </p:txBody>
      </p:sp>
      <p:sp>
        <p:nvSpPr>
          <p:cNvPr id="5" name="Text Placeholder 2">
            <a:extLst>
              <a:ext uri="{FF2B5EF4-FFF2-40B4-BE49-F238E27FC236}">
                <a16:creationId xmlns:a16="http://schemas.microsoft.com/office/drawing/2014/main" id="{688188C6-C7FF-C74F-EC50-5AE0476DE85B}"/>
              </a:ext>
            </a:extLst>
          </p:cNvPr>
          <p:cNvSpPr>
            <a:spLocks noGrp="1"/>
          </p:cNvSpPr>
          <p:nvPr>
            <p:ph type="body" idx="2"/>
          </p:nvPr>
        </p:nvSpPr>
        <p:spPr>
          <a:xfrm>
            <a:off x="4832350" y="1152525"/>
            <a:ext cx="4000500" cy="3416300"/>
          </a:xfrm>
        </p:spPr>
        <p:txBody>
          <a:bodyPr/>
          <a:lstStyle/>
          <a:p>
            <a:pPr marL="146050" indent="0">
              <a:buSzPct val="100000"/>
              <a:buNone/>
            </a:pPr>
            <a:r>
              <a:rPr lang="en-GB" sz="2400" dirty="0"/>
              <a:t>When crossing the road, which is safer?</a:t>
            </a:r>
          </a:p>
          <a:p>
            <a:pPr marL="603250" indent="-457200">
              <a:buSzPct val="100000"/>
              <a:buAutoNum type="alphaLcParenR"/>
            </a:pPr>
            <a:r>
              <a:rPr lang="en-GB" sz="2400" b="1" dirty="0">
                <a:solidFill>
                  <a:srgbClr val="00B050"/>
                </a:solidFill>
              </a:rPr>
              <a:t>Walk </a:t>
            </a:r>
          </a:p>
          <a:p>
            <a:pPr marL="603250" indent="-457200">
              <a:buSzPct val="100000"/>
              <a:buAutoNum type="alphaLcParenR"/>
            </a:pPr>
            <a:r>
              <a:rPr lang="en-GB" sz="2400" b="1" dirty="0">
                <a:solidFill>
                  <a:srgbClr val="00B050"/>
                </a:solidFill>
              </a:rPr>
              <a:t>Run</a:t>
            </a:r>
          </a:p>
          <a:p>
            <a:pPr marL="146050" indent="0">
              <a:lnSpc>
                <a:spcPct val="114999"/>
              </a:lnSpc>
              <a:buSzPct val="100000"/>
              <a:buNone/>
            </a:pPr>
            <a:endParaRPr lang="en-GB" sz="2400" b="1" dirty="0">
              <a:solidFill>
                <a:srgbClr val="00B050"/>
              </a:solidFill>
            </a:endParaRPr>
          </a:p>
          <a:p>
            <a:pPr marL="603250" indent="-457200">
              <a:buSzPct val="100000"/>
              <a:buAutoNum type="alphaLcParenR"/>
            </a:pPr>
            <a:r>
              <a:rPr lang="en-GB" sz="2400" b="1" dirty="0">
                <a:solidFill>
                  <a:srgbClr val="FF0000"/>
                </a:solidFill>
              </a:rPr>
              <a:t>Go straight across </a:t>
            </a:r>
          </a:p>
          <a:p>
            <a:pPr marL="603250" indent="-457200">
              <a:buSzPct val="100000"/>
              <a:buAutoNum type="alphaLcParenR"/>
            </a:pPr>
            <a:r>
              <a:rPr lang="en-GB" sz="2400" b="1" dirty="0">
                <a:solidFill>
                  <a:srgbClr val="FF0000"/>
                </a:solidFill>
              </a:rPr>
              <a:t>Go diagonal</a:t>
            </a:r>
          </a:p>
        </p:txBody>
      </p:sp>
    </p:spTree>
    <p:extLst>
      <p:ext uri="{BB962C8B-B14F-4D97-AF65-F5344CB8AC3E}">
        <p14:creationId xmlns:p14="http://schemas.microsoft.com/office/powerpoint/2010/main" val="343182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8407-EDFB-3FE6-E763-3EBC99673BBF}"/>
              </a:ext>
            </a:extLst>
          </p:cNvPr>
          <p:cNvSpPr>
            <a:spLocks noGrp="1"/>
          </p:cNvSpPr>
          <p:nvPr>
            <p:ph type="title"/>
          </p:nvPr>
        </p:nvSpPr>
        <p:spPr>
          <a:xfrm>
            <a:off x="311700" y="290042"/>
            <a:ext cx="8520600" cy="572700"/>
          </a:xfrm>
        </p:spPr>
        <p:txBody>
          <a:bodyPr/>
          <a:lstStyle/>
          <a:p>
            <a:r>
              <a:rPr lang="en-GB" sz="2400" dirty="0"/>
              <a:t>When crossings at these places, what simple sequence must you use to protect yourself?</a:t>
            </a:r>
          </a:p>
        </p:txBody>
      </p:sp>
      <p:pic>
        <p:nvPicPr>
          <p:cNvPr id="6" name="Picture 5" descr="A car parked in a parking lot&#10;&#10;Description automatically generated with medium confidence">
            <a:extLst>
              <a:ext uri="{FF2B5EF4-FFF2-40B4-BE49-F238E27FC236}">
                <a16:creationId xmlns:a16="http://schemas.microsoft.com/office/drawing/2014/main" id="{1BBD3032-3445-08FE-BD61-F1CC0DEF01C9}"/>
              </a:ext>
            </a:extLst>
          </p:cNvPr>
          <p:cNvPicPr>
            <a:picLocks noChangeAspect="1"/>
          </p:cNvPicPr>
          <p:nvPr/>
        </p:nvPicPr>
        <p:blipFill>
          <a:blip r:embed="rId3"/>
          <a:stretch>
            <a:fillRect/>
          </a:stretch>
        </p:blipFill>
        <p:spPr>
          <a:xfrm>
            <a:off x="152400" y="1200150"/>
            <a:ext cx="2819400" cy="2114550"/>
          </a:xfrm>
          <a:prstGeom prst="rect">
            <a:avLst/>
          </a:prstGeom>
        </p:spPr>
      </p:pic>
      <p:pic>
        <p:nvPicPr>
          <p:cNvPr id="8" name="Picture 7" descr="A traffic light on the street&#10;&#10;Description automatically generated with low confidence">
            <a:extLst>
              <a:ext uri="{FF2B5EF4-FFF2-40B4-BE49-F238E27FC236}">
                <a16:creationId xmlns:a16="http://schemas.microsoft.com/office/drawing/2014/main" id="{1B88DE52-8948-87B1-DCD0-3CF1372593F6}"/>
              </a:ext>
            </a:extLst>
          </p:cNvPr>
          <p:cNvPicPr>
            <a:picLocks noChangeAspect="1"/>
          </p:cNvPicPr>
          <p:nvPr/>
        </p:nvPicPr>
        <p:blipFill>
          <a:blip r:embed="rId4"/>
          <a:stretch>
            <a:fillRect/>
          </a:stretch>
        </p:blipFill>
        <p:spPr>
          <a:xfrm>
            <a:off x="3048000" y="1200151"/>
            <a:ext cx="2743200" cy="2107494"/>
          </a:xfrm>
          <a:prstGeom prst="rect">
            <a:avLst/>
          </a:prstGeom>
        </p:spPr>
      </p:pic>
      <p:pic>
        <p:nvPicPr>
          <p:cNvPr id="10" name="Picture 9" descr="A picture containing sky, outdoor, ground, way&#10;&#10;Description automatically generated">
            <a:extLst>
              <a:ext uri="{FF2B5EF4-FFF2-40B4-BE49-F238E27FC236}">
                <a16:creationId xmlns:a16="http://schemas.microsoft.com/office/drawing/2014/main" id="{B5FB1337-8224-B936-4F55-E8733FD4A3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67400" y="1204027"/>
            <a:ext cx="3159941" cy="2103618"/>
          </a:xfrm>
          <a:prstGeom prst="rect">
            <a:avLst/>
          </a:prstGeom>
        </p:spPr>
      </p:pic>
      <p:pic>
        <p:nvPicPr>
          <p:cNvPr id="13" name="Picture 12" descr="A red and white logo&#10;&#10;Description automatically generated with low confidence">
            <a:extLst>
              <a:ext uri="{FF2B5EF4-FFF2-40B4-BE49-F238E27FC236}">
                <a16:creationId xmlns:a16="http://schemas.microsoft.com/office/drawing/2014/main" id="{5CAAD33C-E58A-6F80-EB15-E6160C0E5B31}"/>
              </a:ext>
            </a:extLst>
          </p:cNvPr>
          <p:cNvPicPr>
            <a:picLocks noChangeAspect="1"/>
          </p:cNvPicPr>
          <p:nvPr/>
        </p:nvPicPr>
        <p:blipFill>
          <a:blip r:embed="rId7"/>
          <a:stretch>
            <a:fillRect/>
          </a:stretch>
        </p:blipFill>
        <p:spPr>
          <a:xfrm>
            <a:off x="457200" y="3389667"/>
            <a:ext cx="1609725" cy="1107366"/>
          </a:xfrm>
          <a:prstGeom prst="rect">
            <a:avLst/>
          </a:prstGeom>
        </p:spPr>
      </p:pic>
      <p:pic>
        <p:nvPicPr>
          <p:cNvPr id="15" name="Picture 14" descr="Logo&#10;&#10;Description automatically generated">
            <a:extLst>
              <a:ext uri="{FF2B5EF4-FFF2-40B4-BE49-F238E27FC236}">
                <a16:creationId xmlns:a16="http://schemas.microsoft.com/office/drawing/2014/main" id="{248F7B1D-5A84-D8F9-CE66-DDC91894DC52}"/>
              </a:ext>
            </a:extLst>
          </p:cNvPr>
          <p:cNvPicPr>
            <a:picLocks noChangeAspect="1"/>
          </p:cNvPicPr>
          <p:nvPr/>
        </p:nvPicPr>
        <p:blipFill>
          <a:blip r:embed="rId8"/>
          <a:stretch>
            <a:fillRect/>
          </a:stretch>
        </p:blipFill>
        <p:spPr>
          <a:xfrm>
            <a:off x="4559906" y="3302907"/>
            <a:ext cx="1754669" cy="1183934"/>
          </a:xfrm>
          <a:prstGeom prst="rect">
            <a:avLst/>
          </a:prstGeom>
        </p:spPr>
      </p:pic>
      <p:pic>
        <p:nvPicPr>
          <p:cNvPr id="17" name="Picture 16" descr="A picture containing text, clipart, vector graphics&#10;&#10;Description automatically generated">
            <a:extLst>
              <a:ext uri="{FF2B5EF4-FFF2-40B4-BE49-F238E27FC236}">
                <a16:creationId xmlns:a16="http://schemas.microsoft.com/office/drawing/2014/main" id="{256ED793-1930-E3A6-4ECC-DBF1DBE403DB}"/>
              </a:ext>
            </a:extLst>
          </p:cNvPr>
          <p:cNvPicPr>
            <a:picLocks noChangeAspect="1"/>
          </p:cNvPicPr>
          <p:nvPr/>
        </p:nvPicPr>
        <p:blipFill>
          <a:blip r:embed="rId9"/>
          <a:stretch>
            <a:fillRect/>
          </a:stretch>
        </p:blipFill>
        <p:spPr>
          <a:xfrm>
            <a:off x="2397934" y="3343536"/>
            <a:ext cx="1754669" cy="1153497"/>
          </a:xfrm>
          <a:prstGeom prst="rect">
            <a:avLst/>
          </a:prstGeom>
        </p:spPr>
      </p:pic>
      <p:pic>
        <p:nvPicPr>
          <p:cNvPr id="19" name="Picture 18" descr="A picture containing text, clipart, vector graphics&#10;&#10;Description automatically generated">
            <a:extLst>
              <a:ext uri="{FF2B5EF4-FFF2-40B4-BE49-F238E27FC236}">
                <a16:creationId xmlns:a16="http://schemas.microsoft.com/office/drawing/2014/main" id="{12F7ECA7-5552-EACE-8F9A-3682CD736D8D}"/>
              </a:ext>
            </a:extLst>
          </p:cNvPr>
          <p:cNvPicPr>
            <a:picLocks noChangeAspect="1"/>
          </p:cNvPicPr>
          <p:nvPr/>
        </p:nvPicPr>
        <p:blipFill>
          <a:blip r:embed="rId10"/>
          <a:stretch>
            <a:fillRect/>
          </a:stretch>
        </p:blipFill>
        <p:spPr>
          <a:xfrm>
            <a:off x="6629400" y="3302907"/>
            <a:ext cx="1747875" cy="1194126"/>
          </a:xfrm>
          <a:prstGeom prst="rect">
            <a:avLst/>
          </a:prstGeom>
        </p:spPr>
      </p:pic>
    </p:spTree>
    <p:extLst>
      <p:ext uri="{BB962C8B-B14F-4D97-AF65-F5344CB8AC3E}">
        <p14:creationId xmlns:p14="http://schemas.microsoft.com/office/powerpoint/2010/main" val="9124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09FB-4C10-97F8-146A-EDF8AFFD2D14}"/>
              </a:ext>
            </a:extLst>
          </p:cNvPr>
          <p:cNvSpPr>
            <a:spLocks noGrp="1"/>
          </p:cNvSpPr>
          <p:nvPr>
            <p:ph type="title"/>
          </p:nvPr>
        </p:nvSpPr>
        <p:spPr/>
        <p:txBody>
          <a:bodyPr/>
          <a:lstStyle/>
          <a:p>
            <a:r>
              <a:rPr lang="en-GB" dirty="0"/>
              <a:t>Always use the Green Cross Code, when crossing the road</a:t>
            </a:r>
          </a:p>
        </p:txBody>
      </p:sp>
      <p:grpSp>
        <p:nvGrpSpPr>
          <p:cNvPr id="9" name="Group 8">
            <a:extLst>
              <a:ext uri="{FF2B5EF4-FFF2-40B4-BE49-F238E27FC236}">
                <a16:creationId xmlns:a16="http://schemas.microsoft.com/office/drawing/2014/main" id="{CBA5AD1B-37E9-EAA0-D1F6-AF0CC75B9E0F}"/>
              </a:ext>
            </a:extLst>
          </p:cNvPr>
          <p:cNvGrpSpPr/>
          <p:nvPr/>
        </p:nvGrpSpPr>
        <p:grpSpPr>
          <a:xfrm>
            <a:off x="304800" y="1431979"/>
            <a:ext cx="8520600" cy="1752600"/>
            <a:chOff x="457200" y="3302907"/>
            <a:chExt cx="7920075" cy="1194126"/>
          </a:xfrm>
        </p:grpSpPr>
        <p:pic>
          <p:nvPicPr>
            <p:cNvPr id="5" name="Picture 4" descr="A red and white logo&#10;&#10;Description automatically generated with low confidence">
              <a:extLst>
                <a:ext uri="{FF2B5EF4-FFF2-40B4-BE49-F238E27FC236}">
                  <a16:creationId xmlns:a16="http://schemas.microsoft.com/office/drawing/2014/main" id="{37E15E8C-8738-A22D-844F-77766C4DDCC2}"/>
                </a:ext>
              </a:extLst>
            </p:cNvPr>
            <p:cNvPicPr>
              <a:picLocks noChangeAspect="1"/>
            </p:cNvPicPr>
            <p:nvPr/>
          </p:nvPicPr>
          <p:blipFill>
            <a:blip r:embed="rId2"/>
            <a:stretch>
              <a:fillRect/>
            </a:stretch>
          </p:blipFill>
          <p:spPr>
            <a:xfrm>
              <a:off x="457200" y="3389667"/>
              <a:ext cx="1609725" cy="1107366"/>
            </a:xfrm>
            <a:prstGeom prst="rect">
              <a:avLst/>
            </a:prstGeom>
          </p:spPr>
        </p:pic>
        <p:pic>
          <p:nvPicPr>
            <p:cNvPr id="6" name="Picture 5" descr="Logo&#10;&#10;Description automatically generated">
              <a:extLst>
                <a:ext uri="{FF2B5EF4-FFF2-40B4-BE49-F238E27FC236}">
                  <a16:creationId xmlns:a16="http://schemas.microsoft.com/office/drawing/2014/main" id="{6F71F17D-DA74-9D56-4256-F65780D0385C}"/>
                </a:ext>
              </a:extLst>
            </p:cNvPr>
            <p:cNvPicPr>
              <a:picLocks noChangeAspect="1"/>
            </p:cNvPicPr>
            <p:nvPr/>
          </p:nvPicPr>
          <p:blipFill>
            <a:blip r:embed="rId3"/>
            <a:stretch>
              <a:fillRect/>
            </a:stretch>
          </p:blipFill>
          <p:spPr>
            <a:xfrm>
              <a:off x="4559906" y="3302907"/>
              <a:ext cx="1754669" cy="1183934"/>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210E8E76-B0C3-E546-B3ED-DF7743AC64A5}"/>
                </a:ext>
              </a:extLst>
            </p:cNvPr>
            <p:cNvPicPr>
              <a:picLocks noChangeAspect="1"/>
            </p:cNvPicPr>
            <p:nvPr/>
          </p:nvPicPr>
          <p:blipFill>
            <a:blip r:embed="rId4"/>
            <a:stretch>
              <a:fillRect/>
            </a:stretch>
          </p:blipFill>
          <p:spPr>
            <a:xfrm>
              <a:off x="2397934" y="3343536"/>
              <a:ext cx="1754669" cy="1153497"/>
            </a:xfrm>
            <a:prstGeom prst="rect">
              <a:avLst/>
            </a:prstGeom>
          </p:spPr>
        </p:pic>
        <p:pic>
          <p:nvPicPr>
            <p:cNvPr id="8" name="Picture 7" descr="A picture containing text, clipart, vector graphics&#10;&#10;Description automatically generated">
              <a:extLst>
                <a:ext uri="{FF2B5EF4-FFF2-40B4-BE49-F238E27FC236}">
                  <a16:creationId xmlns:a16="http://schemas.microsoft.com/office/drawing/2014/main" id="{05BF9434-B406-ECDC-B960-D1588EA3E0F4}"/>
                </a:ext>
              </a:extLst>
            </p:cNvPr>
            <p:cNvPicPr>
              <a:picLocks noChangeAspect="1"/>
            </p:cNvPicPr>
            <p:nvPr/>
          </p:nvPicPr>
          <p:blipFill>
            <a:blip r:embed="rId5"/>
            <a:stretch>
              <a:fillRect/>
            </a:stretch>
          </p:blipFill>
          <p:spPr>
            <a:xfrm>
              <a:off x="6629400" y="3302907"/>
              <a:ext cx="1747875" cy="1194126"/>
            </a:xfrm>
            <a:prstGeom prst="rect">
              <a:avLst/>
            </a:prstGeom>
          </p:spPr>
        </p:pic>
      </p:grpSp>
      <p:pic>
        <p:nvPicPr>
          <p:cNvPr id="10" name="Picture 10">
            <a:extLst>
              <a:ext uri="{FF2B5EF4-FFF2-40B4-BE49-F238E27FC236}">
                <a16:creationId xmlns:a16="http://schemas.microsoft.com/office/drawing/2014/main" id="{6D67C67B-B5D5-C912-8E18-48BB86B393C0}"/>
              </a:ext>
            </a:extLst>
          </p:cNvPr>
          <p:cNvPicPr>
            <a:picLocks noChangeAspect="1"/>
          </p:cNvPicPr>
          <p:nvPr/>
        </p:nvPicPr>
        <p:blipFill>
          <a:blip r:embed="rId6"/>
          <a:stretch>
            <a:fillRect/>
          </a:stretch>
        </p:blipFill>
        <p:spPr>
          <a:xfrm>
            <a:off x="1013201" y="3314378"/>
            <a:ext cx="937647" cy="1062279"/>
          </a:xfrm>
          <a:prstGeom prst="rect">
            <a:avLst/>
          </a:prstGeom>
        </p:spPr>
      </p:pic>
      <p:sp>
        <p:nvSpPr>
          <p:cNvPr id="11" name="TextBox 10">
            <a:extLst>
              <a:ext uri="{FF2B5EF4-FFF2-40B4-BE49-F238E27FC236}">
                <a16:creationId xmlns:a16="http://schemas.microsoft.com/office/drawing/2014/main" id="{3CCF13E4-16B1-3612-A382-02E8D21A062C}"/>
              </a:ext>
            </a:extLst>
          </p:cNvPr>
          <p:cNvSpPr txBox="1"/>
          <p:nvPr/>
        </p:nvSpPr>
        <p:spPr>
          <a:xfrm>
            <a:off x="2092271" y="3477432"/>
            <a:ext cx="6630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Write some tips on the worksheet to help you remember what to do when crossing the road.</a:t>
            </a:r>
          </a:p>
        </p:txBody>
      </p:sp>
    </p:spTree>
    <p:extLst>
      <p:ext uri="{BB962C8B-B14F-4D97-AF65-F5344CB8AC3E}">
        <p14:creationId xmlns:p14="http://schemas.microsoft.com/office/powerpoint/2010/main" val="1745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2FB86-E6A0-EE05-7508-516EECFD3B84}"/>
              </a:ext>
            </a:extLst>
          </p:cNvPr>
          <p:cNvSpPr>
            <a:spLocks noGrp="1"/>
          </p:cNvSpPr>
          <p:nvPr>
            <p:ph type="title"/>
          </p:nvPr>
        </p:nvSpPr>
        <p:spPr/>
        <p:txBody>
          <a:bodyPr/>
          <a:lstStyle/>
          <a:p>
            <a:r>
              <a:rPr lang="en-US" dirty="0"/>
              <a:t>Green Cross Coding</a:t>
            </a:r>
          </a:p>
        </p:txBody>
      </p:sp>
      <p:sp>
        <p:nvSpPr>
          <p:cNvPr id="3" name="Text Placeholder 2">
            <a:extLst>
              <a:ext uri="{FF2B5EF4-FFF2-40B4-BE49-F238E27FC236}">
                <a16:creationId xmlns:a16="http://schemas.microsoft.com/office/drawing/2014/main" id="{5E2C365C-4F47-DC25-E480-9AEF06CF04AE}"/>
              </a:ext>
            </a:extLst>
          </p:cNvPr>
          <p:cNvSpPr>
            <a:spLocks noGrp="1"/>
          </p:cNvSpPr>
          <p:nvPr>
            <p:ph type="body" idx="1"/>
          </p:nvPr>
        </p:nvSpPr>
        <p:spPr>
          <a:xfrm>
            <a:off x="253581" y="1026552"/>
            <a:ext cx="5443179" cy="1595349"/>
          </a:xfrm>
        </p:spPr>
        <p:txBody>
          <a:bodyPr/>
          <a:lstStyle/>
          <a:p>
            <a:pPr marL="146050" indent="0">
              <a:lnSpc>
                <a:spcPct val="114999"/>
              </a:lnSpc>
              <a:buNone/>
            </a:pPr>
            <a:r>
              <a:rPr lang="en-US" sz="2000" b="1" dirty="0"/>
              <a:t>Task</a:t>
            </a:r>
            <a:r>
              <a:rPr lang="en-US" sz="2000" dirty="0"/>
              <a:t>: You will create the action code for the road safety sequence. Download this to a BBC </a:t>
            </a:r>
            <a:r>
              <a:rPr lang="en-US" sz="2000" dirty="0" err="1"/>
              <a:t>Micro:bit</a:t>
            </a:r>
            <a:r>
              <a:rPr lang="en-US" sz="2000" dirty="0"/>
              <a:t> and test the these on the mini computer.</a:t>
            </a:r>
          </a:p>
          <a:p>
            <a:pPr marL="146050" indent="0">
              <a:lnSpc>
                <a:spcPct val="114999"/>
              </a:lnSpc>
              <a:buNone/>
            </a:pPr>
            <a:endParaRPr lang="en-US" sz="2000" dirty="0"/>
          </a:p>
        </p:txBody>
      </p:sp>
      <p:sp>
        <p:nvSpPr>
          <p:cNvPr id="4" name="Text Placeholder 3">
            <a:extLst>
              <a:ext uri="{FF2B5EF4-FFF2-40B4-BE49-F238E27FC236}">
                <a16:creationId xmlns:a16="http://schemas.microsoft.com/office/drawing/2014/main" id="{B4F53754-3EFF-F4BF-A792-32971DC3937B}"/>
              </a:ext>
            </a:extLst>
          </p:cNvPr>
          <p:cNvSpPr>
            <a:spLocks noGrp="1"/>
          </p:cNvSpPr>
          <p:nvPr>
            <p:ph type="body" idx="2"/>
          </p:nvPr>
        </p:nvSpPr>
        <p:spPr>
          <a:xfrm>
            <a:off x="6246620" y="1036237"/>
            <a:ext cx="2895646" cy="3416400"/>
          </a:xfrm>
        </p:spPr>
        <p:style>
          <a:lnRef idx="1">
            <a:schemeClr val="accent1"/>
          </a:lnRef>
          <a:fillRef idx="2">
            <a:schemeClr val="accent1"/>
          </a:fillRef>
          <a:effectRef idx="1">
            <a:schemeClr val="accent1"/>
          </a:effectRef>
          <a:fontRef idx="minor">
            <a:schemeClr val="dk1"/>
          </a:fontRef>
        </p:style>
        <p:txBody>
          <a:bodyPr/>
          <a:lstStyle/>
          <a:p>
            <a:pPr marL="146050" indent="0">
              <a:buNone/>
            </a:pPr>
            <a:r>
              <a:rPr lang="en-US" sz="1600" b="1" dirty="0"/>
              <a:t>Coding Key Words:</a:t>
            </a:r>
          </a:p>
          <a:p>
            <a:pPr marL="146050" indent="0">
              <a:lnSpc>
                <a:spcPct val="114999"/>
              </a:lnSpc>
              <a:buNone/>
            </a:pPr>
            <a:r>
              <a:rPr lang="en-US" sz="1600" b="1" dirty="0"/>
              <a:t>Code -</a:t>
            </a:r>
            <a:r>
              <a:rPr lang="en-US" sz="1600" dirty="0"/>
              <a:t> Code makes things happen on a computer.</a:t>
            </a:r>
          </a:p>
          <a:p>
            <a:pPr marL="146050" indent="0">
              <a:lnSpc>
                <a:spcPct val="114999"/>
              </a:lnSpc>
              <a:buNone/>
            </a:pPr>
            <a:r>
              <a:rPr lang="en-US" sz="1600" b="1" dirty="0"/>
              <a:t>BBC </a:t>
            </a:r>
            <a:r>
              <a:rPr lang="en-US" sz="1600" b="1" err="1"/>
              <a:t>Micro:bit</a:t>
            </a:r>
            <a:r>
              <a:rPr lang="en-US" sz="1600" b="1" dirty="0"/>
              <a:t> -</a:t>
            </a:r>
            <a:r>
              <a:rPr lang="en-US" sz="1600" dirty="0"/>
              <a:t> tiny handheld programmable computers, that have small led lights, motion sensors and they can be hooked up to other devices through cables and Bluetooth technology.</a:t>
            </a:r>
            <a:endParaRPr lang="en-US" sz="1200"/>
          </a:p>
          <a:p>
            <a:pPr marL="146050" indent="0">
              <a:lnSpc>
                <a:spcPct val="114999"/>
              </a:lnSpc>
              <a:buNone/>
            </a:pPr>
            <a:endParaRPr lang="en-US" sz="1600" dirty="0"/>
          </a:p>
        </p:txBody>
      </p:sp>
      <p:pic>
        <p:nvPicPr>
          <p:cNvPr id="5" name="Picture 5">
            <a:extLst>
              <a:ext uri="{FF2B5EF4-FFF2-40B4-BE49-F238E27FC236}">
                <a16:creationId xmlns:a16="http://schemas.microsoft.com/office/drawing/2014/main" id="{1988B5D0-0FEB-6B89-E8A4-5A00AD5E256C}"/>
              </a:ext>
            </a:extLst>
          </p:cNvPr>
          <p:cNvPicPr>
            <a:picLocks noChangeAspect="1"/>
          </p:cNvPicPr>
          <p:nvPr/>
        </p:nvPicPr>
        <p:blipFill>
          <a:blip r:embed="rId2"/>
          <a:stretch>
            <a:fillRect/>
          </a:stretch>
        </p:blipFill>
        <p:spPr>
          <a:xfrm>
            <a:off x="2362200" y="2313387"/>
            <a:ext cx="2540591" cy="2139250"/>
          </a:xfrm>
          <a:prstGeom prst="rect">
            <a:avLst/>
          </a:prstGeom>
        </p:spPr>
      </p:pic>
    </p:spTree>
    <p:extLst>
      <p:ext uri="{BB962C8B-B14F-4D97-AF65-F5344CB8AC3E}">
        <p14:creationId xmlns:p14="http://schemas.microsoft.com/office/powerpoint/2010/main" val="622237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E42F-B10B-30CF-2CE5-2D9DE9A80806}"/>
              </a:ext>
            </a:extLst>
          </p:cNvPr>
          <p:cNvSpPr>
            <a:spLocks noGrp="1"/>
          </p:cNvSpPr>
          <p:nvPr>
            <p:ph type="title"/>
          </p:nvPr>
        </p:nvSpPr>
        <p:spPr>
          <a:xfrm>
            <a:off x="311700" y="420749"/>
            <a:ext cx="8520600" cy="572700"/>
          </a:xfrm>
        </p:spPr>
        <p:txBody>
          <a:bodyPr/>
          <a:lstStyle/>
          <a:p>
            <a:r>
              <a:rPr lang="en-US" dirty="0"/>
              <a:t>Resources </a:t>
            </a:r>
          </a:p>
        </p:txBody>
      </p:sp>
      <p:sp>
        <p:nvSpPr>
          <p:cNvPr id="3" name="Text Placeholder 2">
            <a:extLst>
              <a:ext uri="{FF2B5EF4-FFF2-40B4-BE49-F238E27FC236}">
                <a16:creationId xmlns:a16="http://schemas.microsoft.com/office/drawing/2014/main" id="{EE5AE8E1-AB28-9DB7-85C6-7807C24E017A}"/>
              </a:ext>
            </a:extLst>
          </p:cNvPr>
          <p:cNvSpPr>
            <a:spLocks noGrp="1"/>
          </p:cNvSpPr>
          <p:nvPr>
            <p:ph type="body" idx="1"/>
          </p:nvPr>
        </p:nvSpPr>
        <p:spPr/>
        <p:txBody>
          <a:bodyPr/>
          <a:lstStyle/>
          <a:p>
            <a:r>
              <a:rPr lang="en-US" dirty="0"/>
              <a:t>Laptop / Computer </a:t>
            </a:r>
          </a:p>
          <a:p>
            <a:pPr>
              <a:lnSpc>
                <a:spcPct val="114999"/>
              </a:lnSpc>
            </a:pPr>
            <a:r>
              <a:rPr lang="en-US" dirty="0"/>
              <a:t>BBC </a:t>
            </a:r>
            <a:r>
              <a:rPr lang="en-US"/>
              <a:t>Micro:bit</a:t>
            </a:r>
            <a:endParaRPr lang="en-US" dirty="0"/>
          </a:p>
          <a:p>
            <a:pPr>
              <a:lnSpc>
                <a:spcPct val="114999"/>
              </a:lnSpc>
            </a:pPr>
            <a:r>
              <a:rPr lang="en-US" dirty="0"/>
              <a:t>Battery pack and batteries</a:t>
            </a:r>
          </a:p>
          <a:p>
            <a:pPr>
              <a:lnSpc>
                <a:spcPct val="114999"/>
              </a:lnSpc>
            </a:pPr>
            <a:r>
              <a:rPr lang="en-US" dirty="0"/>
              <a:t>Cable – (USB C / USB B ends)</a:t>
            </a:r>
          </a:p>
          <a:p>
            <a:pPr>
              <a:lnSpc>
                <a:spcPct val="114999"/>
              </a:lnSpc>
            </a:pPr>
            <a:r>
              <a:rPr lang="en-US" dirty="0"/>
              <a:t>Green Cross Coding Card</a:t>
            </a:r>
          </a:p>
        </p:txBody>
      </p:sp>
      <p:pic>
        <p:nvPicPr>
          <p:cNvPr id="6" name="Picture 5">
            <a:extLst>
              <a:ext uri="{FF2B5EF4-FFF2-40B4-BE49-F238E27FC236}">
                <a16:creationId xmlns:a16="http://schemas.microsoft.com/office/drawing/2014/main" id="{029159D6-1F1A-AA9E-C4E9-79B120B4AD1B}"/>
              </a:ext>
            </a:extLst>
          </p:cNvPr>
          <p:cNvPicPr>
            <a:picLocks noChangeAspect="1"/>
          </p:cNvPicPr>
          <p:nvPr/>
        </p:nvPicPr>
        <p:blipFill>
          <a:blip r:embed="rId2"/>
          <a:stretch>
            <a:fillRect/>
          </a:stretch>
        </p:blipFill>
        <p:spPr>
          <a:xfrm>
            <a:off x="5486400" y="967656"/>
            <a:ext cx="2940201" cy="2692538"/>
          </a:xfrm>
          <a:prstGeom prst="rect">
            <a:avLst/>
          </a:prstGeom>
        </p:spPr>
      </p:pic>
    </p:spTree>
    <p:extLst>
      <p:ext uri="{BB962C8B-B14F-4D97-AF65-F5344CB8AC3E}">
        <p14:creationId xmlns:p14="http://schemas.microsoft.com/office/powerpoint/2010/main" val="1471012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85A7-E878-B594-E90E-6B658047094D}"/>
              </a:ext>
            </a:extLst>
          </p:cNvPr>
          <p:cNvSpPr>
            <a:spLocks noGrp="1"/>
          </p:cNvSpPr>
          <p:nvPr>
            <p:ph type="title"/>
          </p:nvPr>
        </p:nvSpPr>
        <p:spPr/>
        <p:txBody>
          <a:bodyPr/>
          <a:lstStyle/>
          <a:p>
            <a:r>
              <a:rPr lang="en-US" dirty="0"/>
              <a:t>Method 1 – Getting Started</a:t>
            </a:r>
          </a:p>
        </p:txBody>
      </p:sp>
      <p:sp>
        <p:nvSpPr>
          <p:cNvPr id="3" name="Text Placeholder 2">
            <a:extLst>
              <a:ext uri="{FF2B5EF4-FFF2-40B4-BE49-F238E27FC236}">
                <a16:creationId xmlns:a16="http://schemas.microsoft.com/office/drawing/2014/main" id="{DBE89105-FC0A-2586-1DA5-210608A48A1E}"/>
              </a:ext>
            </a:extLst>
          </p:cNvPr>
          <p:cNvSpPr>
            <a:spLocks noGrp="1"/>
          </p:cNvSpPr>
          <p:nvPr>
            <p:ph type="body" idx="1"/>
          </p:nvPr>
        </p:nvSpPr>
        <p:spPr>
          <a:xfrm>
            <a:off x="311700" y="1152475"/>
            <a:ext cx="5098500" cy="3416400"/>
          </a:xfrm>
        </p:spPr>
        <p:txBody>
          <a:bodyPr/>
          <a:lstStyle/>
          <a:p>
            <a:pPr>
              <a:lnSpc>
                <a:spcPct val="114999"/>
              </a:lnSpc>
            </a:pPr>
            <a:r>
              <a:rPr lang="en-US" sz="2000" dirty="0"/>
              <a:t>Log on to </a:t>
            </a:r>
            <a:r>
              <a:rPr lang="en-US" sz="2000" dirty="0">
                <a:solidFill>
                  <a:srgbClr val="0097A7"/>
                </a:solidFill>
                <a:hlinkClick r:id="rId2"/>
              </a:rPr>
              <a:t>www.greencrosscoding.com</a:t>
            </a:r>
            <a:r>
              <a:rPr lang="en-US" sz="2000" dirty="0"/>
              <a:t> </a:t>
            </a:r>
            <a:endParaRPr lang="en-US" dirty="0"/>
          </a:p>
          <a:p>
            <a:pPr>
              <a:lnSpc>
                <a:spcPct val="114999"/>
              </a:lnSpc>
            </a:pPr>
            <a:r>
              <a:rPr lang="en-US" sz="2000" dirty="0"/>
              <a:t>Go to Code Tab, select the hyperlink</a:t>
            </a:r>
            <a:endParaRPr lang="en-US" dirty="0"/>
          </a:p>
          <a:p>
            <a:pPr>
              <a:lnSpc>
                <a:spcPct val="114999"/>
              </a:lnSpc>
            </a:pPr>
            <a:r>
              <a:rPr lang="en-US" sz="2000" dirty="0"/>
              <a:t>Put batteries into battery pack</a:t>
            </a:r>
          </a:p>
          <a:p>
            <a:pPr>
              <a:lnSpc>
                <a:spcPct val="114999"/>
              </a:lnSpc>
            </a:pPr>
            <a:r>
              <a:rPr lang="en-US" sz="2000" dirty="0"/>
              <a:t>Attach battery pack to </a:t>
            </a:r>
            <a:r>
              <a:rPr lang="en-US" sz="2000" dirty="0" err="1"/>
              <a:t>Micro:bit</a:t>
            </a:r>
            <a:r>
              <a:rPr lang="en-US" sz="2000" dirty="0"/>
              <a:t>, make sure it is the correct way round</a:t>
            </a:r>
          </a:p>
          <a:p>
            <a:pPr>
              <a:lnSpc>
                <a:spcPct val="114999"/>
              </a:lnSpc>
            </a:pPr>
            <a:r>
              <a:rPr lang="en-US" sz="2000" dirty="0"/>
              <a:t>Add USB cables to computer and </a:t>
            </a:r>
            <a:r>
              <a:rPr lang="en-US" sz="2000" dirty="0" err="1"/>
              <a:t>Micro:bit</a:t>
            </a:r>
            <a:endParaRPr lang="en-US" sz="2000" dirty="0"/>
          </a:p>
          <a:p>
            <a:pPr>
              <a:lnSpc>
                <a:spcPct val="114999"/>
              </a:lnSpc>
            </a:pPr>
            <a:r>
              <a:rPr lang="en-US" sz="2000" dirty="0"/>
              <a:t>Green Cross Coding Instruction Sheet</a:t>
            </a:r>
          </a:p>
          <a:p>
            <a:pPr>
              <a:lnSpc>
                <a:spcPct val="114999"/>
              </a:lnSpc>
            </a:pPr>
            <a:endParaRPr lang="en-US" dirty="0"/>
          </a:p>
        </p:txBody>
      </p:sp>
      <p:pic>
        <p:nvPicPr>
          <p:cNvPr id="5" name="Picture 4">
            <a:extLst>
              <a:ext uri="{FF2B5EF4-FFF2-40B4-BE49-F238E27FC236}">
                <a16:creationId xmlns:a16="http://schemas.microsoft.com/office/drawing/2014/main" id="{00D665CC-4818-97AC-FC9C-09417AD7B08F}"/>
              </a:ext>
            </a:extLst>
          </p:cNvPr>
          <p:cNvPicPr>
            <a:picLocks noChangeAspect="1"/>
          </p:cNvPicPr>
          <p:nvPr/>
        </p:nvPicPr>
        <p:blipFill rotWithShape="1">
          <a:blip r:embed="rId3"/>
          <a:srcRect l="25833" t="15926" r="26668" b="11171"/>
          <a:stretch/>
        </p:blipFill>
        <p:spPr>
          <a:xfrm>
            <a:off x="5443917" y="1017725"/>
            <a:ext cx="3701432" cy="3195504"/>
          </a:xfrm>
          <a:prstGeom prst="rect">
            <a:avLst/>
          </a:prstGeom>
        </p:spPr>
      </p:pic>
    </p:spTree>
    <p:extLst>
      <p:ext uri="{BB962C8B-B14F-4D97-AF65-F5344CB8AC3E}">
        <p14:creationId xmlns:p14="http://schemas.microsoft.com/office/powerpoint/2010/main" val="3017056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F6D8-0DEB-9C6C-5BD1-ADB83D3E5E6B}"/>
              </a:ext>
            </a:extLst>
          </p:cNvPr>
          <p:cNvSpPr>
            <a:spLocks noGrp="1"/>
          </p:cNvSpPr>
          <p:nvPr>
            <p:ph type="title"/>
          </p:nvPr>
        </p:nvSpPr>
        <p:spPr/>
        <p:txBody>
          <a:bodyPr/>
          <a:lstStyle/>
          <a:p>
            <a:r>
              <a:rPr lang="en-US" dirty="0"/>
              <a:t>Method: Coding</a:t>
            </a:r>
          </a:p>
        </p:txBody>
      </p:sp>
      <p:sp>
        <p:nvSpPr>
          <p:cNvPr id="3" name="Text Placeholder 2">
            <a:extLst>
              <a:ext uri="{FF2B5EF4-FFF2-40B4-BE49-F238E27FC236}">
                <a16:creationId xmlns:a16="http://schemas.microsoft.com/office/drawing/2014/main" id="{27F9C82E-1CCC-F16E-E356-B104F1C0A246}"/>
              </a:ext>
            </a:extLst>
          </p:cNvPr>
          <p:cNvSpPr>
            <a:spLocks noGrp="1"/>
          </p:cNvSpPr>
          <p:nvPr>
            <p:ph type="body" idx="1"/>
          </p:nvPr>
        </p:nvSpPr>
        <p:spPr/>
        <p:txBody>
          <a:bodyPr/>
          <a:lstStyle/>
          <a:p>
            <a:pPr>
              <a:lnSpc>
                <a:spcPct val="150000"/>
              </a:lnSpc>
            </a:pPr>
            <a:r>
              <a:rPr lang="en-US" dirty="0"/>
              <a:t>Click on Edit Code button</a:t>
            </a:r>
          </a:p>
          <a:p>
            <a:pPr>
              <a:lnSpc>
                <a:spcPct val="150000"/>
              </a:lnSpc>
            </a:pPr>
            <a:endParaRPr lang="en-US" dirty="0"/>
          </a:p>
          <a:p>
            <a:pPr>
              <a:lnSpc>
                <a:spcPct val="150000"/>
              </a:lnSpc>
            </a:pPr>
            <a:r>
              <a:rPr lang="en-US" dirty="0"/>
              <a:t>Select Green Cross Code Tab</a:t>
            </a:r>
          </a:p>
          <a:p>
            <a:pPr>
              <a:lnSpc>
                <a:spcPct val="150000"/>
              </a:lnSpc>
            </a:pPr>
            <a:endParaRPr lang="en-US" dirty="0"/>
          </a:p>
          <a:p>
            <a:pPr>
              <a:lnSpc>
                <a:spcPct val="150000"/>
              </a:lnSpc>
            </a:pPr>
            <a:r>
              <a:rPr lang="en-US" dirty="0"/>
              <a:t>Make code – see card</a:t>
            </a:r>
          </a:p>
          <a:p>
            <a:pPr>
              <a:lnSpc>
                <a:spcPct val="150000"/>
              </a:lnSpc>
            </a:pPr>
            <a:r>
              <a:rPr lang="en-US" dirty="0"/>
              <a:t>Download to </a:t>
            </a:r>
            <a:r>
              <a:rPr lang="en-US" dirty="0" err="1"/>
              <a:t>Micro:bit</a:t>
            </a:r>
            <a:r>
              <a:rPr lang="en-US" dirty="0"/>
              <a:t> </a:t>
            </a:r>
          </a:p>
          <a:p>
            <a:pPr>
              <a:lnSpc>
                <a:spcPct val="150000"/>
              </a:lnSpc>
            </a:pPr>
            <a:r>
              <a:rPr lang="en-US" dirty="0"/>
              <a:t>Try out actions, try to get the correct sequence</a:t>
            </a:r>
          </a:p>
          <a:p>
            <a:pPr>
              <a:lnSpc>
                <a:spcPct val="150000"/>
              </a:lnSpc>
            </a:pPr>
            <a:r>
              <a:rPr lang="en-US" dirty="0"/>
              <a:t>How would you change the code, to make it better?</a:t>
            </a:r>
          </a:p>
          <a:p>
            <a:pPr>
              <a:lnSpc>
                <a:spcPct val="150000"/>
              </a:lnSpc>
            </a:pPr>
            <a:endParaRPr lang="en-US" dirty="0"/>
          </a:p>
          <a:p>
            <a:pPr>
              <a:lnSpc>
                <a:spcPct val="114999"/>
              </a:lnSpc>
            </a:pPr>
            <a:endParaRPr lang="en-US" dirty="0"/>
          </a:p>
        </p:txBody>
      </p:sp>
      <p:pic>
        <p:nvPicPr>
          <p:cNvPr id="4" name="Picture 4">
            <a:extLst>
              <a:ext uri="{FF2B5EF4-FFF2-40B4-BE49-F238E27FC236}">
                <a16:creationId xmlns:a16="http://schemas.microsoft.com/office/drawing/2014/main" id="{467C359B-9D86-1336-A8B9-81834166621B}"/>
              </a:ext>
            </a:extLst>
          </p:cNvPr>
          <p:cNvPicPr>
            <a:picLocks noChangeAspect="1"/>
          </p:cNvPicPr>
          <p:nvPr/>
        </p:nvPicPr>
        <p:blipFill>
          <a:blip r:embed="rId3"/>
          <a:stretch>
            <a:fillRect/>
          </a:stretch>
        </p:blipFill>
        <p:spPr>
          <a:xfrm>
            <a:off x="798163" y="1629851"/>
            <a:ext cx="2743200" cy="353340"/>
          </a:xfrm>
          <a:prstGeom prst="rect">
            <a:avLst/>
          </a:prstGeom>
        </p:spPr>
      </p:pic>
      <p:pic>
        <p:nvPicPr>
          <p:cNvPr id="5" name="Picture 5" descr="Graphical user interface, text, application, chat or text message&#10;&#10;Description automatically generated">
            <a:extLst>
              <a:ext uri="{FF2B5EF4-FFF2-40B4-BE49-F238E27FC236}">
                <a16:creationId xmlns:a16="http://schemas.microsoft.com/office/drawing/2014/main" id="{DCA38777-694B-07DB-D698-7A52192A856A}"/>
              </a:ext>
            </a:extLst>
          </p:cNvPr>
          <p:cNvPicPr>
            <a:picLocks noChangeAspect="1"/>
          </p:cNvPicPr>
          <p:nvPr/>
        </p:nvPicPr>
        <p:blipFill rotWithShape="1">
          <a:blip r:embed="rId4"/>
          <a:srcRect t="76712" r="-671" b="-685"/>
          <a:stretch/>
        </p:blipFill>
        <p:spPr>
          <a:xfrm>
            <a:off x="823670" y="2406919"/>
            <a:ext cx="1462068" cy="339104"/>
          </a:xfrm>
          <a:prstGeom prst="rect">
            <a:avLst/>
          </a:prstGeom>
        </p:spPr>
      </p:pic>
      <p:pic>
        <p:nvPicPr>
          <p:cNvPr id="8" name="Picture 7">
            <a:extLst>
              <a:ext uri="{FF2B5EF4-FFF2-40B4-BE49-F238E27FC236}">
                <a16:creationId xmlns:a16="http://schemas.microsoft.com/office/drawing/2014/main" id="{7B0E1EA7-D049-43E0-F6ED-F271BB8AECA0}"/>
              </a:ext>
            </a:extLst>
          </p:cNvPr>
          <p:cNvPicPr>
            <a:picLocks noChangeAspect="1"/>
          </p:cNvPicPr>
          <p:nvPr/>
        </p:nvPicPr>
        <p:blipFill>
          <a:blip r:embed="rId5"/>
          <a:stretch>
            <a:fillRect/>
          </a:stretch>
        </p:blipFill>
        <p:spPr>
          <a:xfrm>
            <a:off x="5930201" y="285750"/>
            <a:ext cx="2902099" cy="4007056"/>
          </a:xfrm>
          <a:prstGeom prst="rect">
            <a:avLst/>
          </a:prstGeom>
        </p:spPr>
      </p:pic>
    </p:spTree>
    <p:extLst>
      <p:ext uri="{BB962C8B-B14F-4D97-AF65-F5344CB8AC3E}">
        <p14:creationId xmlns:p14="http://schemas.microsoft.com/office/powerpoint/2010/main" val="1193521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3849-2BED-8A07-C5C9-471BA64EC3FC}"/>
              </a:ext>
            </a:extLst>
          </p:cNvPr>
          <p:cNvSpPr>
            <a:spLocks noGrp="1"/>
          </p:cNvSpPr>
          <p:nvPr>
            <p:ph type="title"/>
          </p:nvPr>
        </p:nvSpPr>
        <p:spPr/>
        <p:txBody>
          <a:bodyPr/>
          <a:lstStyle/>
          <a:p>
            <a:r>
              <a:rPr lang="en-US" dirty="0"/>
              <a:t>Return equipment</a:t>
            </a:r>
          </a:p>
        </p:txBody>
      </p:sp>
      <p:sp>
        <p:nvSpPr>
          <p:cNvPr id="3" name="Text Placeholder 2">
            <a:extLst>
              <a:ext uri="{FF2B5EF4-FFF2-40B4-BE49-F238E27FC236}">
                <a16:creationId xmlns:a16="http://schemas.microsoft.com/office/drawing/2014/main" id="{DCEF9056-4456-119B-033D-10978AB5D3B1}"/>
              </a:ext>
            </a:extLst>
          </p:cNvPr>
          <p:cNvSpPr>
            <a:spLocks noGrp="1"/>
          </p:cNvSpPr>
          <p:nvPr>
            <p:ph type="body" idx="1"/>
          </p:nvPr>
        </p:nvSpPr>
        <p:spPr/>
        <p:txBody>
          <a:bodyPr/>
          <a:lstStyle/>
          <a:p>
            <a:pPr>
              <a:lnSpc>
                <a:spcPct val="114999"/>
              </a:lnSpc>
            </a:pPr>
            <a:r>
              <a:rPr lang="en-US" dirty="0"/>
              <a:t>Please return all the wires, battery pack, </a:t>
            </a:r>
            <a:r>
              <a:rPr lang="en-US" dirty="0" err="1"/>
              <a:t>micro:bit</a:t>
            </a:r>
            <a:r>
              <a:rPr lang="en-US" dirty="0"/>
              <a:t> to their box, with band and hand in to your teacher.</a:t>
            </a:r>
          </a:p>
          <a:p>
            <a:pPr>
              <a:lnSpc>
                <a:spcPct val="114999"/>
              </a:lnSpc>
            </a:pPr>
            <a:r>
              <a:rPr lang="en-US" dirty="0"/>
              <a:t>Hand in the progress sheets and Green cross coding cards</a:t>
            </a:r>
          </a:p>
          <a:p>
            <a:pPr>
              <a:lnSpc>
                <a:spcPct val="114999"/>
              </a:lnSpc>
            </a:pPr>
            <a:endParaRPr lang="en-US" dirty="0"/>
          </a:p>
        </p:txBody>
      </p:sp>
    </p:spTree>
    <p:extLst>
      <p:ext uri="{BB962C8B-B14F-4D97-AF65-F5344CB8AC3E}">
        <p14:creationId xmlns:p14="http://schemas.microsoft.com/office/powerpoint/2010/main" val="2770146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05D3-A035-F94F-13EF-86977CE470C5}"/>
              </a:ext>
            </a:extLst>
          </p:cNvPr>
          <p:cNvSpPr>
            <a:spLocks noGrp="1"/>
          </p:cNvSpPr>
          <p:nvPr>
            <p:ph type="title"/>
          </p:nvPr>
        </p:nvSpPr>
        <p:spPr/>
        <p:txBody>
          <a:bodyPr/>
          <a:lstStyle/>
          <a:p>
            <a:r>
              <a:rPr lang="en-US" dirty="0"/>
              <a:t>Problem Solving</a:t>
            </a:r>
          </a:p>
        </p:txBody>
      </p:sp>
      <p:sp>
        <p:nvSpPr>
          <p:cNvPr id="3" name="Text Placeholder 2">
            <a:extLst>
              <a:ext uri="{FF2B5EF4-FFF2-40B4-BE49-F238E27FC236}">
                <a16:creationId xmlns:a16="http://schemas.microsoft.com/office/drawing/2014/main" id="{07208B9A-8697-3193-5739-12D7A27E83E1}"/>
              </a:ext>
            </a:extLst>
          </p:cNvPr>
          <p:cNvSpPr>
            <a:spLocks noGrp="1"/>
          </p:cNvSpPr>
          <p:nvPr>
            <p:ph type="body" idx="1"/>
          </p:nvPr>
        </p:nvSpPr>
        <p:spPr/>
        <p:txBody>
          <a:bodyPr/>
          <a:lstStyle/>
          <a:p>
            <a:pPr marL="120650" indent="0">
              <a:buNone/>
            </a:pPr>
            <a:r>
              <a:rPr lang="en-US" dirty="0"/>
              <a:t>Downloads not working</a:t>
            </a:r>
          </a:p>
          <a:p>
            <a:pPr>
              <a:lnSpc>
                <a:spcPct val="114999"/>
              </a:lnSpc>
            </a:pPr>
            <a:r>
              <a:rPr lang="en-US" dirty="0"/>
              <a:t>Check all plugged in</a:t>
            </a:r>
          </a:p>
          <a:p>
            <a:pPr>
              <a:lnSpc>
                <a:spcPct val="114999"/>
              </a:lnSpc>
            </a:pPr>
            <a:r>
              <a:rPr lang="en-US" dirty="0"/>
              <a:t>Select 3 dots next to download. Click connect device. </a:t>
            </a:r>
          </a:p>
          <a:p>
            <a:pPr marL="120650" indent="0">
              <a:lnSpc>
                <a:spcPct val="114999"/>
              </a:lnSpc>
              <a:buNone/>
            </a:pPr>
            <a:r>
              <a:rPr lang="en-US" dirty="0"/>
              <a:t>Then download again.</a:t>
            </a:r>
          </a:p>
          <a:p>
            <a:pPr marL="120650" indent="0">
              <a:lnSpc>
                <a:spcPct val="114999"/>
              </a:lnSpc>
              <a:buNone/>
            </a:pPr>
            <a:endParaRPr lang="en-US" dirty="0"/>
          </a:p>
          <a:p>
            <a:pPr>
              <a:lnSpc>
                <a:spcPct val="114999"/>
              </a:lnSpc>
            </a:pPr>
            <a:endParaRPr lang="en-US" dirty="0"/>
          </a:p>
        </p:txBody>
      </p:sp>
      <p:pic>
        <p:nvPicPr>
          <p:cNvPr id="4" name="Picture 4" descr="Graphical user interface, application&#10;&#10;Description automatically generated">
            <a:extLst>
              <a:ext uri="{FF2B5EF4-FFF2-40B4-BE49-F238E27FC236}">
                <a16:creationId xmlns:a16="http://schemas.microsoft.com/office/drawing/2014/main" id="{D476A56C-7FEF-931C-CBCE-3F694B164DF6}"/>
              </a:ext>
            </a:extLst>
          </p:cNvPr>
          <p:cNvPicPr>
            <a:picLocks noChangeAspect="1"/>
          </p:cNvPicPr>
          <p:nvPr/>
        </p:nvPicPr>
        <p:blipFill rotWithShape="1">
          <a:blip r:embed="rId2"/>
          <a:srcRect l="5714" t="74227" r="67886" b="5155"/>
          <a:stretch/>
        </p:blipFill>
        <p:spPr>
          <a:xfrm>
            <a:off x="6009469" y="1403084"/>
            <a:ext cx="3041390" cy="1320177"/>
          </a:xfrm>
          <a:prstGeom prst="rect">
            <a:avLst/>
          </a:prstGeom>
        </p:spPr>
      </p:pic>
    </p:spTree>
    <p:extLst>
      <p:ext uri="{BB962C8B-B14F-4D97-AF65-F5344CB8AC3E}">
        <p14:creationId xmlns:p14="http://schemas.microsoft.com/office/powerpoint/2010/main" val="183275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FBA2-0F94-1D5F-B654-B068614B2D1F}"/>
              </a:ext>
            </a:extLst>
          </p:cNvPr>
          <p:cNvSpPr>
            <a:spLocks noGrp="1"/>
          </p:cNvSpPr>
          <p:nvPr>
            <p:ph type="title"/>
          </p:nvPr>
        </p:nvSpPr>
        <p:spPr/>
        <p:txBody>
          <a:bodyPr/>
          <a:lstStyle/>
          <a:p>
            <a:r>
              <a:rPr lang="en-US" dirty="0"/>
              <a:t>Green Cross Code Learning</a:t>
            </a:r>
          </a:p>
        </p:txBody>
      </p:sp>
      <p:sp>
        <p:nvSpPr>
          <p:cNvPr id="3" name="Text Placeholder 2">
            <a:extLst>
              <a:ext uri="{FF2B5EF4-FFF2-40B4-BE49-F238E27FC236}">
                <a16:creationId xmlns:a16="http://schemas.microsoft.com/office/drawing/2014/main" id="{3F087F93-C316-D94E-EA2C-96917CC83AC0}"/>
              </a:ext>
            </a:extLst>
          </p:cNvPr>
          <p:cNvSpPr>
            <a:spLocks noGrp="1"/>
          </p:cNvSpPr>
          <p:nvPr>
            <p:ph type="body" idx="1"/>
          </p:nvPr>
        </p:nvSpPr>
        <p:spPr/>
        <p:txBody>
          <a:bodyPr/>
          <a:lstStyle/>
          <a:p>
            <a:pPr marL="120650" indent="0">
              <a:buNone/>
            </a:pPr>
            <a:r>
              <a:rPr lang="en-US" dirty="0"/>
              <a:t>Look at the progress sheet, what answers do you know now?</a:t>
            </a:r>
          </a:p>
          <a:p>
            <a:pPr marL="120650" indent="0">
              <a:lnSpc>
                <a:spcPct val="114999"/>
              </a:lnSpc>
              <a:buNone/>
            </a:pPr>
            <a:r>
              <a:rPr lang="en-US" dirty="0"/>
              <a:t>What do you need to ask questions about to help you stay safe? Ask your teacher.</a:t>
            </a:r>
          </a:p>
          <a:p>
            <a:pPr marL="120650" indent="0">
              <a:lnSpc>
                <a:spcPct val="114999"/>
              </a:lnSpc>
              <a:buNone/>
            </a:pPr>
            <a:r>
              <a:rPr lang="en-US" dirty="0"/>
              <a:t>Complete the sheet and hand in.</a:t>
            </a:r>
          </a:p>
        </p:txBody>
      </p:sp>
    </p:spTree>
    <p:extLst>
      <p:ext uri="{BB962C8B-B14F-4D97-AF65-F5344CB8AC3E}">
        <p14:creationId xmlns:p14="http://schemas.microsoft.com/office/powerpoint/2010/main" val="356904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8539-EC98-AC7E-C7E1-0F94B06151AC}"/>
              </a:ext>
            </a:extLst>
          </p:cNvPr>
          <p:cNvSpPr>
            <a:spLocks noGrp="1"/>
          </p:cNvSpPr>
          <p:nvPr>
            <p:ph type="title"/>
          </p:nvPr>
        </p:nvSpPr>
        <p:spPr>
          <a:xfrm>
            <a:off x="311700" y="67254"/>
            <a:ext cx="8520600" cy="572700"/>
          </a:xfrm>
        </p:spPr>
        <p:txBody>
          <a:bodyPr/>
          <a:lstStyle/>
          <a:p>
            <a:r>
              <a:rPr lang="en-US" dirty="0"/>
              <a:t>Teacher instructions</a:t>
            </a:r>
          </a:p>
        </p:txBody>
      </p:sp>
      <p:sp>
        <p:nvSpPr>
          <p:cNvPr id="3" name="Text Placeholder 2">
            <a:extLst>
              <a:ext uri="{FF2B5EF4-FFF2-40B4-BE49-F238E27FC236}">
                <a16:creationId xmlns:a16="http://schemas.microsoft.com/office/drawing/2014/main" id="{B4431379-2B1C-C9C2-A844-985F0B3AB4C5}"/>
              </a:ext>
            </a:extLst>
          </p:cNvPr>
          <p:cNvSpPr>
            <a:spLocks noGrp="1"/>
          </p:cNvSpPr>
          <p:nvPr>
            <p:ph type="body" idx="1"/>
          </p:nvPr>
        </p:nvSpPr>
        <p:spPr>
          <a:xfrm>
            <a:off x="369819" y="513170"/>
            <a:ext cx="8520600" cy="3416400"/>
          </a:xfrm>
        </p:spPr>
        <p:txBody>
          <a:bodyPr/>
          <a:lstStyle/>
          <a:p>
            <a:pPr>
              <a:spcAft>
                <a:spcPts val="600"/>
              </a:spcAft>
            </a:pPr>
            <a:r>
              <a:rPr lang="en-US" sz="1400" dirty="0"/>
              <a:t>To measure road safety progress, use the progress sheet at start and the end of the task. Column 1 answers at the start, column 2 answers at the end.</a:t>
            </a:r>
          </a:p>
          <a:p>
            <a:pPr>
              <a:lnSpc>
                <a:spcPct val="114999"/>
              </a:lnSpc>
              <a:spcAft>
                <a:spcPts val="600"/>
              </a:spcAft>
            </a:pPr>
            <a:r>
              <a:rPr lang="en-US" sz="1400" dirty="0"/>
              <a:t>Talk to the children about the green cross code and road safety and why it is important, slides 3-12. Each day in the UK 6 children are killed or seriously injured due to road incidents, that is one class per week! Source: </a:t>
            </a:r>
            <a:r>
              <a:rPr lang="en-US" sz="1400" dirty="0">
                <a:hlinkClick r:id="rId2"/>
              </a:rPr>
              <a:t>www.brake.org.uk</a:t>
            </a:r>
            <a:r>
              <a:rPr lang="en-US" sz="1400" dirty="0"/>
              <a:t>.  The worksheet supports these slides.</a:t>
            </a:r>
          </a:p>
          <a:p>
            <a:pPr>
              <a:lnSpc>
                <a:spcPct val="114999"/>
              </a:lnSpc>
              <a:spcAft>
                <a:spcPts val="600"/>
              </a:spcAft>
            </a:pPr>
            <a:r>
              <a:rPr lang="en-US" sz="1400" dirty="0"/>
              <a:t>Introduce coding and BBC </a:t>
            </a:r>
            <a:r>
              <a:rPr lang="en-US" sz="1400" dirty="0" err="1"/>
              <a:t>micro:bits</a:t>
            </a:r>
            <a:r>
              <a:rPr lang="en-US" sz="1400" dirty="0"/>
              <a:t>, hand out the resources, give them a demonstration if needed, children write code, download, try out actions with </a:t>
            </a:r>
            <a:r>
              <a:rPr lang="en-US" sz="1400" dirty="0" err="1"/>
              <a:t>micro:bit</a:t>
            </a:r>
            <a:r>
              <a:rPr lang="en-US" sz="1400" dirty="0"/>
              <a:t>. Ask how could change it to make it better. Slides 13-18</a:t>
            </a:r>
          </a:p>
          <a:p>
            <a:pPr>
              <a:lnSpc>
                <a:spcPct val="114999"/>
              </a:lnSpc>
              <a:spcAft>
                <a:spcPts val="600"/>
              </a:spcAft>
            </a:pPr>
            <a:r>
              <a:rPr lang="en-US" sz="1400" dirty="0"/>
              <a:t>Talk to children about road safety, asking questions to help with progress sheet, and why this is important. Children complete sheet. </a:t>
            </a:r>
          </a:p>
          <a:p>
            <a:pPr>
              <a:lnSpc>
                <a:spcPct val="114999"/>
              </a:lnSpc>
              <a:spcAft>
                <a:spcPts val="600"/>
              </a:spcAft>
            </a:pPr>
            <a:r>
              <a:rPr lang="en-US" sz="1400" dirty="0"/>
              <a:t>To erase the code for the next class, ask the children to program the </a:t>
            </a:r>
            <a:r>
              <a:rPr lang="en-US" sz="1400" dirty="0" err="1"/>
              <a:t>micro:bit</a:t>
            </a:r>
            <a:r>
              <a:rPr lang="en-US" sz="1400" dirty="0"/>
              <a:t> again, this time using the Basic Tab: On start, they can choose a string or icon, e.g., heart or “hi”, and download this to the </a:t>
            </a:r>
            <a:r>
              <a:rPr lang="en-US" sz="1400" dirty="0" err="1"/>
              <a:t>Micro:bit</a:t>
            </a:r>
            <a:r>
              <a:rPr lang="en-US" sz="1400" dirty="0"/>
              <a:t>. </a:t>
            </a:r>
          </a:p>
          <a:p>
            <a:pPr>
              <a:lnSpc>
                <a:spcPct val="114999"/>
              </a:lnSpc>
            </a:pPr>
            <a:endParaRPr lang="en-US" dirty="0"/>
          </a:p>
        </p:txBody>
      </p:sp>
    </p:spTree>
    <p:extLst>
      <p:ext uri="{BB962C8B-B14F-4D97-AF65-F5344CB8AC3E}">
        <p14:creationId xmlns:p14="http://schemas.microsoft.com/office/powerpoint/2010/main" val="3593526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642B-5D0A-0E0C-FCED-7DE2532883B6}"/>
              </a:ext>
            </a:extLst>
          </p:cNvPr>
          <p:cNvSpPr>
            <a:spLocks noGrp="1"/>
          </p:cNvSpPr>
          <p:nvPr>
            <p:ph type="title"/>
          </p:nvPr>
        </p:nvSpPr>
        <p:spPr/>
        <p:txBody>
          <a:bodyPr/>
          <a:lstStyle/>
          <a:p>
            <a:r>
              <a:rPr lang="en-US" dirty="0"/>
              <a:t>Extension</a:t>
            </a:r>
          </a:p>
        </p:txBody>
      </p:sp>
      <p:sp>
        <p:nvSpPr>
          <p:cNvPr id="3" name="Text Placeholder 2">
            <a:extLst>
              <a:ext uri="{FF2B5EF4-FFF2-40B4-BE49-F238E27FC236}">
                <a16:creationId xmlns:a16="http://schemas.microsoft.com/office/drawing/2014/main" id="{5E53F3C2-1817-74C1-4334-6506658B0D52}"/>
              </a:ext>
            </a:extLst>
          </p:cNvPr>
          <p:cNvSpPr>
            <a:spLocks noGrp="1"/>
          </p:cNvSpPr>
          <p:nvPr>
            <p:ph type="body" idx="1"/>
          </p:nvPr>
        </p:nvSpPr>
        <p:spPr/>
        <p:txBody>
          <a:bodyPr/>
          <a:lstStyle/>
          <a:p>
            <a:r>
              <a:rPr lang="en-US" dirty="0"/>
              <a:t>Pupils can practice their road safety technique in school or on a road with adult supervision.</a:t>
            </a:r>
          </a:p>
        </p:txBody>
      </p:sp>
    </p:spTree>
    <p:extLst>
      <p:ext uri="{BB962C8B-B14F-4D97-AF65-F5344CB8AC3E}">
        <p14:creationId xmlns:p14="http://schemas.microsoft.com/office/powerpoint/2010/main" val="2437927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85450" tIns="85450" rIns="85450" bIns="85450" anchor="t" anchorCtr="0">
            <a:noAutofit/>
          </a:bodyPr>
          <a:lstStyle/>
          <a:p>
            <a:r>
              <a:rPr lang="en-US" sz="2400" b="1" dirty="0"/>
              <a:t>Crossing the Road – put the steps in the correct order</a:t>
            </a:r>
            <a:endParaRPr sz="2400" b="1" dirty="0"/>
          </a:p>
        </p:txBody>
      </p:sp>
      <p:grpSp>
        <p:nvGrpSpPr>
          <p:cNvPr id="6" name="Group 5">
            <a:extLst>
              <a:ext uri="{FF2B5EF4-FFF2-40B4-BE49-F238E27FC236}">
                <a16:creationId xmlns:a16="http://schemas.microsoft.com/office/drawing/2014/main" id="{5C36071B-F329-9605-0A34-9B8DDD7A98ED}"/>
              </a:ext>
            </a:extLst>
          </p:cNvPr>
          <p:cNvGrpSpPr/>
          <p:nvPr/>
        </p:nvGrpSpPr>
        <p:grpSpPr>
          <a:xfrm>
            <a:off x="1905000" y="971550"/>
            <a:ext cx="5334000" cy="3505200"/>
            <a:chOff x="304906" y="1180104"/>
            <a:chExt cx="3775224" cy="2378060"/>
          </a:xfrm>
        </p:grpSpPr>
        <p:pic>
          <p:nvPicPr>
            <p:cNvPr id="2" name="Picture 1" descr="A red and white logo&#10;&#10;Description automatically generated with low confidence">
              <a:extLst>
                <a:ext uri="{FF2B5EF4-FFF2-40B4-BE49-F238E27FC236}">
                  <a16:creationId xmlns:a16="http://schemas.microsoft.com/office/drawing/2014/main" id="{20102EF9-DC60-C582-1CED-A0CA31607201}"/>
                </a:ext>
              </a:extLst>
            </p:cNvPr>
            <p:cNvPicPr>
              <a:picLocks noChangeAspect="1"/>
            </p:cNvPicPr>
            <p:nvPr/>
          </p:nvPicPr>
          <p:blipFill>
            <a:blip r:embed="rId3"/>
            <a:stretch>
              <a:fillRect/>
            </a:stretch>
          </p:blipFill>
          <p:spPr>
            <a:xfrm>
              <a:off x="2397934" y="1233628"/>
              <a:ext cx="1609725" cy="1107366"/>
            </a:xfrm>
            <a:prstGeom prst="rect">
              <a:avLst/>
            </a:prstGeom>
          </p:spPr>
        </p:pic>
        <p:pic>
          <p:nvPicPr>
            <p:cNvPr id="3" name="Picture 2" descr="Logo&#10;&#10;Description automatically generated">
              <a:extLst>
                <a:ext uri="{FF2B5EF4-FFF2-40B4-BE49-F238E27FC236}">
                  <a16:creationId xmlns:a16="http://schemas.microsoft.com/office/drawing/2014/main" id="{0B080473-F8C0-6FF2-CB63-CE8814289F70}"/>
                </a:ext>
              </a:extLst>
            </p:cNvPr>
            <p:cNvPicPr>
              <a:picLocks noChangeAspect="1"/>
            </p:cNvPicPr>
            <p:nvPr/>
          </p:nvPicPr>
          <p:blipFill>
            <a:blip r:embed="rId4"/>
            <a:stretch>
              <a:fillRect/>
            </a:stretch>
          </p:blipFill>
          <p:spPr>
            <a:xfrm>
              <a:off x="304906" y="2374230"/>
              <a:ext cx="1754669" cy="1183934"/>
            </a:xfrm>
            <a:prstGeom prst="rect">
              <a:avLst/>
            </a:prstGeom>
          </p:spPr>
        </p:pic>
        <p:pic>
          <p:nvPicPr>
            <p:cNvPr id="4" name="Picture 3" descr="A picture containing text, clipart, vector graphics&#10;&#10;Description automatically generated">
              <a:extLst>
                <a:ext uri="{FF2B5EF4-FFF2-40B4-BE49-F238E27FC236}">
                  <a16:creationId xmlns:a16="http://schemas.microsoft.com/office/drawing/2014/main" id="{ECE29DF6-335A-E27E-9557-26778B5E9410}"/>
                </a:ext>
              </a:extLst>
            </p:cNvPr>
            <p:cNvPicPr>
              <a:picLocks noChangeAspect="1"/>
            </p:cNvPicPr>
            <p:nvPr/>
          </p:nvPicPr>
          <p:blipFill>
            <a:blip r:embed="rId5"/>
            <a:stretch>
              <a:fillRect/>
            </a:stretch>
          </p:blipFill>
          <p:spPr>
            <a:xfrm>
              <a:off x="2325461" y="2374230"/>
              <a:ext cx="1754669" cy="1153497"/>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B1345B38-DAB2-4E88-51A8-B1FC6EC78588}"/>
                </a:ext>
              </a:extLst>
            </p:cNvPr>
            <p:cNvPicPr>
              <a:picLocks noChangeAspect="1"/>
            </p:cNvPicPr>
            <p:nvPr/>
          </p:nvPicPr>
          <p:blipFill>
            <a:blip r:embed="rId6"/>
            <a:stretch>
              <a:fillRect/>
            </a:stretch>
          </p:blipFill>
          <p:spPr>
            <a:xfrm>
              <a:off x="311700" y="1180104"/>
              <a:ext cx="1747875" cy="119412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5" name="Picture 4" descr="A picture containing text, clipart, vector graphics&#10;&#10;Description automatically generated">
            <a:extLst>
              <a:ext uri="{FF2B5EF4-FFF2-40B4-BE49-F238E27FC236}">
                <a16:creationId xmlns:a16="http://schemas.microsoft.com/office/drawing/2014/main" id="{B1345B38-DAB2-4E88-51A8-B1FC6EC785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73" b="89616" l="5345" r="95335">
                        <a14:foregroundMark x1="48397" y1="24324" x2="48397" y2="24324"/>
                        <a14:foregroundMark x1="47522" y1="85917" x2="47522" y2="85917"/>
                        <a14:foregroundMark x1="90087" y1="87909" x2="90087" y2="87909"/>
                        <a14:foregroundMark x1="93780" y1="24324" x2="93780" y2="24324"/>
                        <a14:foregroundMark x1="47522" y1="21479" x2="47522" y2="21479"/>
                        <a14:foregroundMark x1="47522" y1="22191" x2="48882" y2="67141"/>
                        <a14:foregroundMark x1="48882" y1="67141" x2="74441" y2="85917"/>
                        <a14:foregroundMark x1="74441" y1="85917" x2="91837" y2="48364"/>
                        <a14:foregroundMark x1="91837" y1="48364" x2="71234" y2="20199"/>
                        <a14:foregroundMark x1="71234" y1="20199" x2="48397" y2="21479"/>
                        <a14:foregroundMark x1="78037" y1="58748" x2="78037" y2="58748"/>
                        <a14:foregroundMark x1="71137" y1="53343" x2="71137" y2="53343"/>
                        <a14:foregroundMark x1="67833" y1="55477" x2="67833" y2="55477"/>
                        <a14:foregroundMark x1="41885" y1="35420" x2="41885" y2="35420"/>
                        <a14:foregroundMark x1="40428" y1="25036" x2="11953" y2="27027"/>
                        <a14:foregroundMark x1="11953" y1="27027" x2="6414" y2="66999"/>
                        <a14:foregroundMark x1="6414" y1="66999" x2="36929" y2="80654"/>
                        <a14:foregroundMark x1="36929" y1="80654" x2="51603" y2="44097"/>
                        <a14:foregroundMark x1="51603" y1="44097" x2="39553" y2="23613"/>
                        <a14:foregroundMark x1="31778" y1="35704" x2="31778" y2="35704"/>
                        <a14:foregroundMark x1="16521" y1="32290" x2="16521" y2="32290"/>
                        <a14:foregroundMark x1="20603" y1="31579" x2="20603" y2="31579"/>
                        <a14:foregroundMark x1="26725" y1="30156" x2="26725" y2="30156"/>
                        <a14:foregroundMark x1="13411" y1="41821" x2="13411" y2="41821"/>
                        <a14:foregroundMark x1="10496" y1="40683" x2="8066" y2="44523"/>
                        <a14:foregroundMark x1="11759" y1="56615" x2="11759" y2="56615"/>
                        <a14:foregroundMark x1="38484" y1="71550" x2="38484" y2="71550"/>
                        <a14:foregroundMark x1="28377" y1="70128" x2="28377" y2="70128"/>
                        <a14:foregroundMark x1="45287" y1="55192" x2="45287" y2="55192"/>
                        <a14:foregroundMark x1="43926" y1="43528" x2="43926" y2="43528"/>
                        <a14:foregroundMark x1="26919" y1="23044" x2="45287" y2="64723"/>
                        <a14:foregroundMark x1="32459" y1="26458" x2="46939" y2="56330"/>
                        <a14:foregroundMark x1="13120" y1="32290" x2="34985" y2="67141"/>
                        <a14:foregroundMark x1="34985" y1="67141" x2="38484" y2="70128"/>
                        <a14:foregroundMark x1="21866" y1="30441" x2="30515" y2="51351"/>
                        <a14:foregroundMark x1="16521" y1="32859" x2="20700" y2="31152"/>
                        <a14:foregroundMark x1="5442" y1="48080" x2="32945" y2="76387"/>
                        <a14:foregroundMark x1="49368" y1="39972" x2="79106" y2="64154"/>
                        <a14:foregroundMark x1="79106" y1="64154" x2="84742" y2="61593"/>
                        <a14:foregroundMark x1="85423" y1="51351" x2="85423" y2="51351"/>
                        <a14:foregroundMark x1="52770" y1="51067" x2="52770" y2="51067"/>
                        <a14:foregroundMark x1="47716" y1="87055" x2="81341" y2="85206"/>
                        <a14:foregroundMark x1="81341" y1="85206" x2="95335" y2="85917"/>
                        <a14:foregroundMark x1="33042" y1="48222" x2="33042" y2="48222"/>
                        <a14:foregroundMark x1="13217" y1="77952" x2="13217" y2="77952"/>
                        <a14:foregroundMark x1="8358" y1="69986" x2="35374" y2="82930"/>
                        <a14:foregroundMark x1="35374" y1="82930" x2="35374" y2="82930"/>
                        <a14:foregroundMark x1="13605" y1="75676" x2="24781" y2="85349"/>
                        <a14:foregroundMark x1="53839" y1="48791" x2="53839" y2="48791"/>
                        <a14:foregroundMark x1="59086" y1="54196" x2="59086" y2="54196"/>
                        <a14:foregroundMark x1="67833" y1="48933" x2="67833" y2="48933"/>
                        <a14:foregroundMark x1="73858" y1="49218" x2="73858" y2="49218"/>
                        <a14:foregroundMark x1="73664" y1="49644" x2="73664" y2="49644"/>
                        <a14:foregroundMark x1="72886" y1="52063" x2="72886" y2="52063"/>
                        <a14:foregroundMark x1="76968" y1="59033" x2="76968" y2="59033"/>
                        <a14:foregroundMark x1="83285" y1="53343" x2="83285" y2="53343"/>
                        <a14:foregroundMark x1="81535" y1="52774" x2="81535" y2="52774"/>
                        <a14:foregroundMark x1="33431" y1="49929" x2="33431" y2="49929"/>
                      </a14:backgroundRemoval>
                    </a14:imgEffect>
                  </a14:imgLayer>
                </a14:imgProps>
              </a:ext>
            </a:extLst>
          </a:blip>
          <a:stretch>
            <a:fillRect/>
          </a:stretch>
        </p:blipFill>
        <p:spPr>
          <a:xfrm>
            <a:off x="4348703" y="3435024"/>
            <a:ext cx="1747875" cy="1194126"/>
          </a:xfrm>
          <a:prstGeom prst="rect">
            <a:avLst/>
          </a:prstGeom>
        </p:spPr>
      </p:pic>
      <p:sp>
        <p:nvSpPr>
          <p:cNvPr id="62" name="Google Shape;62;p14"/>
          <p:cNvSpPr txBox="1">
            <a:spLocks noGrp="1"/>
          </p:cNvSpPr>
          <p:nvPr>
            <p:ph type="title"/>
          </p:nvPr>
        </p:nvSpPr>
        <p:spPr>
          <a:xfrm>
            <a:off x="311700" y="445025"/>
            <a:ext cx="8520600" cy="572700"/>
          </a:xfrm>
          <a:prstGeom prst="rect">
            <a:avLst/>
          </a:prstGeom>
        </p:spPr>
        <p:txBody>
          <a:bodyPr spcFirstLastPara="1" wrap="square" lIns="85450" tIns="85450" rIns="85450" bIns="85450" anchor="t" anchorCtr="0">
            <a:noAutofit/>
          </a:bodyPr>
          <a:lstStyle/>
          <a:p>
            <a:r>
              <a:rPr lang="en-US" sz="2400" b="1" dirty="0"/>
              <a:t>Crossing the Road – put the cards in the correct order</a:t>
            </a:r>
            <a:endParaRPr sz="2400" b="1" dirty="0"/>
          </a:p>
        </p:txBody>
      </p:sp>
      <p:pic>
        <p:nvPicPr>
          <p:cNvPr id="2" name="Picture 1" descr="A red and white logo&#10;&#10;Description automatically generated with low confidence">
            <a:extLst>
              <a:ext uri="{FF2B5EF4-FFF2-40B4-BE49-F238E27FC236}">
                <a16:creationId xmlns:a16="http://schemas.microsoft.com/office/drawing/2014/main" id="{20102EF9-DC60-C582-1CED-A0CA31607201}"/>
              </a:ext>
            </a:extLst>
          </p:cNvPr>
          <p:cNvPicPr>
            <a:picLocks noChangeAspect="1"/>
          </p:cNvPicPr>
          <p:nvPr/>
        </p:nvPicPr>
        <p:blipFill rotWithShape="1">
          <a:blip r:embed="rId5"/>
          <a:srcRect t="13762" b="10545"/>
          <a:stretch/>
        </p:blipFill>
        <p:spPr>
          <a:xfrm>
            <a:off x="4343400" y="895350"/>
            <a:ext cx="1609725" cy="838200"/>
          </a:xfrm>
          <a:prstGeom prst="rect">
            <a:avLst/>
          </a:prstGeom>
        </p:spPr>
      </p:pic>
      <p:pic>
        <p:nvPicPr>
          <p:cNvPr id="3" name="Picture 2" descr="Logo&#10;&#10;Description automatically generated">
            <a:extLst>
              <a:ext uri="{FF2B5EF4-FFF2-40B4-BE49-F238E27FC236}">
                <a16:creationId xmlns:a16="http://schemas.microsoft.com/office/drawing/2014/main" id="{0B080473-F8C0-6FF2-CB63-CE8814289F70}"/>
              </a:ext>
            </a:extLst>
          </p:cNvPr>
          <p:cNvPicPr>
            <a:picLocks noChangeAspect="1"/>
          </p:cNvPicPr>
          <p:nvPr/>
        </p:nvPicPr>
        <p:blipFill>
          <a:blip r:embed="rId6"/>
          <a:stretch>
            <a:fillRect/>
          </a:stretch>
        </p:blipFill>
        <p:spPr>
          <a:xfrm>
            <a:off x="4341331" y="2454616"/>
            <a:ext cx="1754669" cy="1183934"/>
          </a:xfrm>
          <a:prstGeom prst="rect">
            <a:avLst/>
          </a:prstGeom>
        </p:spPr>
      </p:pic>
      <p:pic>
        <p:nvPicPr>
          <p:cNvPr id="4" name="Picture 3" descr="A picture containing text, clipart, vector graphics&#10;&#10;Description automatically generated">
            <a:extLst>
              <a:ext uri="{FF2B5EF4-FFF2-40B4-BE49-F238E27FC236}">
                <a16:creationId xmlns:a16="http://schemas.microsoft.com/office/drawing/2014/main" id="{ECE29DF6-335A-E27E-9557-26778B5E9410}"/>
              </a:ext>
            </a:extLst>
          </p:cNvPr>
          <p:cNvPicPr>
            <a:picLocks noChangeAspect="1"/>
          </p:cNvPicPr>
          <p:nvPr/>
        </p:nvPicPr>
        <p:blipFill rotWithShape="1">
          <a:blip r:embed="rId7"/>
          <a:srcRect t="13212" b="6715"/>
          <a:stretch/>
        </p:blipFill>
        <p:spPr>
          <a:xfrm>
            <a:off x="4341331" y="1657350"/>
            <a:ext cx="1754669" cy="923634"/>
          </a:xfrm>
          <a:prstGeom prst="rect">
            <a:avLst/>
          </a:prstGeom>
        </p:spPr>
      </p:pic>
      <p:pic>
        <p:nvPicPr>
          <p:cNvPr id="10" name="Picture 10" descr="Pencil Paper Stationery · Free vector graphic on Pixabay">
            <a:extLst>
              <a:ext uri="{FF2B5EF4-FFF2-40B4-BE49-F238E27FC236}">
                <a16:creationId xmlns:a16="http://schemas.microsoft.com/office/drawing/2014/main" id="{FB6BEA87-4853-FBA1-FBD0-735CCE4E2270}"/>
              </a:ext>
            </a:extLst>
          </p:cNvPr>
          <p:cNvPicPr>
            <a:picLocks noChangeAspect="1"/>
          </p:cNvPicPr>
          <p:nvPr/>
        </p:nvPicPr>
        <p:blipFill>
          <a:blip r:embed="rId8"/>
          <a:stretch>
            <a:fillRect/>
          </a:stretch>
        </p:blipFill>
        <p:spPr>
          <a:xfrm>
            <a:off x="8411704" y="69420"/>
            <a:ext cx="670302" cy="752313"/>
          </a:xfrm>
          <a:prstGeom prst="rect">
            <a:avLst/>
          </a:prstGeom>
        </p:spPr>
      </p:pic>
    </p:spTree>
    <p:extLst>
      <p:ext uri="{BB962C8B-B14F-4D97-AF65-F5344CB8AC3E}">
        <p14:creationId xmlns:p14="http://schemas.microsoft.com/office/powerpoint/2010/main" val="335337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9937-FE9D-F658-F31E-A957B651FBDB}"/>
              </a:ext>
            </a:extLst>
          </p:cNvPr>
          <p:cNvSpPr>
            <a:spLocks noGrp="1"/>
          </p:cNvSpPr>
          <p:nvPr>
            <p:ph type="title"/>
          </p:nvPr>
        </p:nvSpPr>
        <p:spPr/>
        <p:txBody>
          <a:bodyPr/>
          <a:lstStyle/>
          <a:p>
            <a:r>
              <a:rPr lang="en-US" sz="3200" b="1" dirty="0"/>
              <a:t>Stop</a:t>
            </a:r>
          </a:p>
        </p:txBody>
      </p:sp>
      <p:grpSp>
        <p:nvGrpSpPr>
          <p:cNvPr id="4" name="Group 3">
            <a:extLst>
              <a:ext uri="{FF2B5EF4-FFF2-40B4-BE49-F238E27FC236}">
                <a16:creationId xmlns:a16="http://schemas.microsoft.com/office/drawing/2014/main" id="{F9BD3055-944A-EBDF-CB9C-36812E4F733F}"/>
              </a:ext>
            </a:extLst>
          </p:cNvPr>
          <p:cNvGrpSpPr/>
          <p:nvPr/>
        </p:nvGrpSpPr>
        <p:grpSpPr>
          <a:xfrm>
            <a:off x="3098249" y="1131581"/>
            <a:ext cx="2921551" cy="2567730"/>
            <a:chOff x="460772" y="1152525"/>
            <a:chExt cx="4132659" cy="3214092"/>
          </a:xfrm>
        </p:grpSpPr>
        <p:pic>
          <p:nvPicPr>
            <p:cNvPr id="5" name="Picture 5" descr="Icon&#10;&#10;Description automatically generated">
              <a:extLst>
                <a:ext uri="{FF2B5EF4-FFF2-40B4-BE49-F238E27FC236}">
                  <a16:creationId xmlns:a16="http://schemas.microsoft.com/office/drawing/2014/main" id="{A19A5A9A-6F06-25C3-B976-6ED84370A831}"/>
                </a:ext>
              </a:extLst>
            </p:cNvPr>
            <p:cNvPicPr>
              <a:picLocks noChangeAspect="1"/>
            </p:cNvPicPr>
            <p:nvPr/>
          </p:nvPicPr>
          <p:blipFill>
            <a:blip r:embed="rId3"/>
            <a:stretch>
              <a:fillRect/>
            </a:stretch>
          </p:blipFill>
          <p:spPr>
            <a:xfrm>
              <a:off x="460772" y="1152525"/>
              <a:ext cx="4132659" cy="3052762"/>
            </a:xfrm>
            <a:prstGeom prst="rect">
              <a:avLst/>
            </a:prstGeom>
          </p:spPr>
        </p:pic>
        <p:sp>
          <p:nvSpPr>
            <p:cNvPr id="6" name="Oval 5">
              <a:extLst>
                <a:ext uri="{FF2B5EF4-FFF2-40B4-BE49-F238E27FC236}">
                  <a16:creationId xmlns:a16="http://schemas.microsoft.com/office/drawing/2014/main" id="{459D7F80-37AE-72C5-566D-4364CDFCA876}"/>
                </a:ext>
              </a:extLst>
            </p:cNvPr>
            <p:cNvSpPr/>
            <p:nvPr/>
          </p:nvSpPr>
          <p:spPr>
            <a:xfrm>
              <a:off x="1674316" y="3411141"/>
              <a:ext cx="1071563" cy="9554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5D32B37-22D3-4E84-E398-0AA531816EA4}"/>
              </a:ext>
            </a:extLst>
          </p:cNvPr>
          <p:cNvGrpSpPr/>
          <p:nvPr/>
        </p:nvGrpSpPr>
        <p:grpSpPr>
          <a:xfrm>
            <a:off x="76200" y="1136193"/>
            <a:ext cx="2921552" cy="3081275"/>
            <a:chOff x="4876800" y="1152525"/>
            <a:chExt cx="3571285" cy="4010378"/>
          </a:xfrm>
        </p:grpSpPr>
        <p:pic>
          <p:nvPicPr>
            <p:cNvPr id="8" name="Picture 8" descr="A picture containing arrow&#10;&#10;Description automatically generated">
              <a:extLst>
                <a:ext uri="{FF2B5EF4-FFF2-40B4-BE49-F238E27FC236}">
                  <a16:creationId xmlns:a16="http://schemas.microsoft.com/office/drawing/2014/main" id="{39694071-BF37-CD37-774D-7913DA5C1877}"/>
                </a:ext>
              </a:extLst>
            </p:cNvPr>
            <p:cNvPicPr>
              <a:picLocks noChangeAspect="1"/>
            </p:cNvPicPr>
            <p:nvPr/>
          </p:nvPicPr>
          <p:blipFill>
            <a:blip r:embed="rId4"/>
            <a:stretch>
              <a:fillRect/>
            </a:stretch>
          </p:blipFill>
          <p:spPr>
            <a:xfrm>
              <a:off x="4913119" y="1152525"/>
              <a:ext cx="3534966" cy="3068835"/>
            </a:xfrm>
            <a:prstGeom prst="rect">
              <a:avLst/>
            </a:prstGeom>
          </p:spPr>
        </p:pic>
        <p:pic>
          <p:nvPicPr>
            <p:cNvPr id="1026" name="Picture 2" descr="30 Cm Ruler School Supplies Measurement Tool Isolated Vector Illustration  Stock Illustration - Download Image Now - iStock">
              <a:extLst>
                <a:ext uri="{FF2B5EF4-FFF2-40B4-BE49-F238E27FC236}">
                  <a16:creationId xmlns:a16="http://schemas.microsoft.com/office/drawing/2014/main" id="{EDC63BF7-94A9-7CFE-24C7-7E162A6E860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6103" r="95562">
                          <a14:foregroundMark x1="6241" y1="42500" x2="6241" y2="42500"/>
                          <a14:foregroundMark x1="93065" y1="43333" x2="93065" y2="43333"/>
                          <a14:foregroundMark x1="95562" y1="35833" x2="95562" y2="35833"/>
                        </a14:backgroundRemoval>
                      </a14:imgEffect>
                    </a14:imgLayer>
                  </a14:imgProps>
                </a:ext>
                <a:ext uri="{28A0092B-C50C-407E-A947-70E740481C1C}">
                  <a14:useLocalDpi xmlns:a14="http://schemas.microsoft.com/office/drawing/2010/main" val="0"/>
                </a:ext>
              </a:extLst>
            </a:blip>
            <a:srcRect l="2288" t="30001" r="2288" b="44947"/>
            <a:stretch/>
          </p:blipFill>
          <p:spPr bwMode="auto">
            <a:xfrm>
              <a:off x="4876800" y="3752455"/>
              <a:ext cx="3571285" cy="4528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9BA524-6197-E619-720C-50C275F00E7D}"/>
                </a:ext>
              </a:extLst>
            </p:cNvPr>
            <p:cNvSpPr txBox="1"/>
            <p:nvPr/>
          </p:nvSpPr>
          <p:spPr>
            <a:xfrm>
              <a:off x="4913119" y="4081334"/>
              <a:ext cx="3425809" cy="1081569"/>
            </a:xfrm>
            <a:prstGeom prst="rect">
              <a:avLst/>
            </a:prstGeom>
            <a:noFill/>
          </p:spPr>
          <p:txBody>
            <a:bodyPr wrap="square" lIns="91440" tIns="45720" rIns="91440" bIns="45720" rtlCol="0" anchor="t">
              <a:spAutoFit/>
            </a:bodyPr>
            <a:lstStyle/>
            <a:p>
              <a:pPr algn="ctr"/>
              <a:r>
                <a:rPr lang="en-GB" sz="2800" b="1" dirty="0">
                  <a:solidFill>
                    <a:srgbClr val="FF0000"/>
                  </a:solidFill>
                </a:rPr>
                <a:t>30cm</a:t>
              </a:r>
              <a:r>
                <a:rPr lang="en-GB" sz="2000" b="1" dirty="0">
                  <a:solidFill>
                    <a:srgbClr val="FF0000"/>
                  </a:solidFill>
                </a:rPr>
                <a:t> </a:t>
              </a:r>
              <a:endParaRPr lang="en-US"/>
            </a:p>
            <a:p>
              <a:pPr algn="ctr"/>
              <a:r>
                <a:rPr lang="en-GB" sz="2000" b="1">
                  <a:solidFill>
                    <a:srgbClr val="FF0000"/>
                  </a:solidFill>
                </a:rPr>
                <a:t>back from edge</a:t>
              </a:r>
              <a:endParaRPr lang="en-GB"/>
            </a:p>
          </p:txBody>
        </p:sp>
      </p:grpSp>
      <p:grpSp>
        <p:nvGrpSpPr>
          <p:cNvPr id="13" name="Group 12">
            <a:extLst>
              <a:ext uri="{FF2B5EF4-FFF2-40B4-BE49-F238E27FC236}">
                <a16:creationId xmlns:a16="http://schemas.microsoft.com/office/drawing/2014/main" id="{1C84EF1E-F62C-1E40-E06D-02E267FCD5DB}"/>
              </a:ext>
            </a:extLst>
          </p:cNvPr>
          <p:cNvGrpSpPr/>
          <p:nvPr/>
        </p:nvGrpSpPr>
        <p:grpSpPr>
          <a:xfrm>
            <a:off x="6083213" y="1123843"/>
            <a:ext cx="3060787" cy="2971907"/>
            <a:chOff x="6083213" y="1123843"/>
            <a:chExt cx="3060787" cy="2971907"/>
          </a:xfrm>
        </p:grpSpPr>
        <p:pic>
          <p:nvPicPr>
            <p:cNvPr id="11" name="Picture 10">
              <a:extLst>
                <a:ext uri="{FF2B5EF4-FFF2-40B4-BE49-F238E27FC236}">
                  <a16:creationId xmlns:a16="http://schemas.microsoft.com/office/drawing/2014/main" id="{41E183A6-EE46-6877-7F0D-B1E90D9986E0}"/>
                </a:ext>
              </a:extLst>
            </p:cNvPr>
            <p:cNvPicPr>
              <a:picLocks noChangeAspect="1"/>
            </p:cNvPicPr>
            <p:nvPr/>
          </p:nvPicPr>
          <p:blipFill>
            <a:blip r:embed="rId7"/>
            <a:stretch>
              <a:fillRect/>
            </a:stretch>
          </p:blipFill>
          <p:spPr>
            <a:xfrm>
              <a:off x="6083213" y="1123843"/>
              <a:ext cx="3060787" cy="2357864"/>
            </a:xfrm>
            <a:prstGeom prst="rect">
              <a:avLst/>
            </a:prstGeom>
          </p:spPr>
        </p:pic>
        <p:sp>
          <p:nvSpPr>
            <p:cNvPr id="12" name="TextBox 11">
              <a:extLst>
                <a:ext uri="{FF2B5EF4-FFF2-40B4-BE49-F238E27FC236}">
                  <a16:creationId xmlns:a16="http://schemas.microsoft.com/office/drawing/2014/main" id="{442452D4-CD37-D126-1540-B73E7C4D6D0B}"/>
                </a:ext>
              </a:extLst>
            </p:cNvPr>
            <p:cNvSpPr txBox="1"/>
            <p:nvPr/>
          </p:nvSpPr>
          <p:spPr>
            <a:xfrm>
              <a:off x="6156689" y="3387864"/>
              <a:ext cx="2802543" cy="707886"/>
            </a:xfrm>
            <a:prstGeom prst="rect">
              <a:avLst/>
            </a:prstGeom>
            <a:noFill/>
          </p:spPr>
          <p:txBody>
            <a:bodyPr wrap="square" rtlCol="0">
              <a:spAutoFit/>
            </a:bodyPr>
            <a:lstStyle/>
            <a:p>
              <a:pPr algn="ctr"/>
              <a:r>
                <a:rPr lang="en-GB" sz="2000" b="1" dirty="0">
                  <a:solidFill>
                    <a:srgbClr val="FF0000"/>
                  </a:solidFill>
                </a:rPr>
                <a:t>Good view of moving traffic</a:t>
              </a:r>
            </a:p>
          </p:txBody>
        </p:sp>
      </p:grpSp>
      <p:sp>
        <p:nvSpPr>
          <p:cNvPr id="9" name="Arrow: Right 8">
            <a:extLst>
              <a:ext uri="{FF2B5EF4-FFF2-40B4-BE49-F238E27FC236}">
                <a16:creationId xmlns:a16="http://schemas.microsoft.com/office/drawing/2014/main" id="{AB235A4C-1A1D-2A96-A825-82291A6101DD}"/>
              </a:ext>
            </a:extLst>
          </p:cNvPr>
          <p:cNvSpPr/>
          <p:nvPr/>
        </p:nvSpPr>
        <p:spPr>
          <a:xfrm>
            <a:off x="2719090" y="3683496"/>
            <a:ext cx="607218" cy="3214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BBF2F3-D65D-4166-3897-730709D6BE74}"/>
              </a:ext>
            </a:extLst>
          </p:cNvPr>
          <p:cNvSpPr txBox="1"/>
          <p:nvPr/>
        </p:nvSpPr>
        <p:spPr>
          <a:xfrm>
            <a:off x="3334345" y="3691532"/>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FF0000"/>
                </a:solidFill>
              </a:rPr>
              <a:t>Protects you from wing mirrors</a:t>
            </a:r>
            <a:endParaRPr lang="en-US" dirty="0"/>
          </a:p>
        </p:txBody>
      </p:sp>
    </p:spTree>
    <p:extLst>
      <p:ext uri="{BB962C8B-B14F-4D97-AF65-F5344CB8AC3E}">
        <p14:creationId xmlns:p14="http://schemas.microsoft.com/office/powerpoint/2010/main" val="406500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8407-EDFB-3FE6-E763-3EBC99673BBF}"/>
              </a:ext>
            </a:extLst>
          </p:cNvPr>
          <p:cNvSpPr>
            <a:spLocks noGrp="1"/>
          </p:cNvSpPr>
          <p:nvPr>
            <p:ph type="title"/>
          </p:nvPr>
        </p:nvSpPr>
        <p:spPr/>
        <p:txBody>
          <a:bodyPr/>
          <a:lstStyle/>
          <a:p>
            <a:r>
              <a:rPr lang="en-GB" sz="3200" b="1" dirty="0"/>
              <a:t>Look</a:t>
            </a:r>
          </a:p>
        </p:txBody>
      </p:sp>
      <p:sp>
        <p:nvSpPr>
          <p:cNvPr id="3" name="Text Placeholder 2">
            <a:extLst>
              <a:ext uri="{FF2B5EF4-FFF2-40B4-BE49-F238E27FC236}">
                <a16:creationId xmlns:a16="http://schemas.microsoft.com/office/drawing/2014/main" id="{524D4295-7E85-474A-99E1-3EF911A3DDF0}"/>
              </a:ext>
            </a:extLst>
          </p:cNvPr>
          <p:cNvSpPr>
            <a:spLocks noGrp="1"/>
          </p:cNvSpPr>
          <p:nvPr>
            <p:ph type="body" idx="1"/>
          </p:nvPr>
        </p:nvSpPr>
        <p:spPr>
          <a:xfrm>
            <a:off x="311700" y="1152475"/>
            <a:ext cx="8375100" cy="3416400"/>
          </a:xfrm>
        </p:spPr>
        <p:txBody>
          <a:bodyPr/>
          <a:lstStyle/>
          <a:p>
            <a:pPr marL="146050" indent="0">
              <a:buNone/>
            </a:pPr>
            <a:r>
              <a:rPr lang="en-GB" sz="2000" dirty="0"/>
              <a:t>Hold up your left hand. How do you know this is your left hand?</a:t>
            </a:r>
          </a:p>
        </p:txBody>
      </p:sp>
      <p:pic>
        <p:nvPicPr>
          <p:cNvPr id="4" name="Picture 4" descr="A hand with a dot on it&#10;&#10;Description automatically generated">
            <a:extLst>
              <a:ext uri="{FF2B5EF4-FFF2-40B4-BE49-F238E27FC236}">
                <a16:creationId xmlns:a16="http://schemas.microsoft.com/office/drawing/2014/main" id="{122C2CDC-97FC-029B-5FDB-D93EF93C4F9C}"/>
              </a:ext>
            </a:extLst>
          </p:cNvPr>
          <p:cNvPicPr>
            <a:picLocks noChangeAspect="1"/>
          </p:cNvPicPr>
          <p:nvPr/>
        </p:nvPicPr>
        <p:blipFill>
          <a:blip r:embed="rId3"/>
          <a:stretch>
            <a:fillRect/>
          </a:stretch>
        </p:blipFill>
        <p:spPr>
          <a:xfrm>
            <a:off x="4941689" y="1872240"/>
            <a:ext cx="1903810" cy="2122325"/>
          </a:xfrm>
          <a:prstGeom prst="rect">
            <a:avLst/>
          </a:prstGeom>
        </p:spPr>
      </p:pic>
      <p:pic>
        <p:nvPicPr>
          <p:cNvPr id="5" name="Picture 6" descr="A hand with a ring on it&#10;&#10;Description automatically generated">
            <a:extLst>
              <a:ext uri="{FF2B5EF4-FFF2-40B4-BE49-F238E27FC236}">
                <a16:creationId xmlns:a16="http://schemas.microsoft.com/office/drawing/2014/main" id="{076A57AC-10DD-AC99-EC67-316C4075598A}"/>
              </a:ext>
            </a:extLst>
          </p:cNvPr>
          <p:cNvPicPr>
            <a:picLocks noChangeAspect="1"/>
          </p:cNvPicPr>
          <p:nvPr/>
        </p:nvPicPr>
        <p:blipFill>
          <a:blip r:embed="rId4"/>
          <a:stretch>
            <a:fillRect/>
          </a:stretch>
        </p:blipFill>
        <p:spPr>
          <a:xfrm>
            <a:off x="2414588" y="1868601"/>
            <a:ext cx="1743076" cy="2111743"/>
          </a:xfrm>
          <a:prstGeom prst="rect">
            <a:avLst/>
          </a:prstGeom>
        </p:spPr>
      </p:pic>
    </p:spTree>
    <p:extLst>
      <p:ext uri="{BB962C8B-B14F-4D97-AF65-F5344CB8AC3E}">
        <p14:creationId xmlns:p14="http://schemas.microsoft.com/office/powerpoint/2010/main" val="67429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8407-EDFB-3FE6-E763-3EBC99673BBF}"/>
              </a:ext>
            </a:extLst>
          </p:cNvPr>
          <p:cNvSpPr>
            <a:spLocks noGrp="1"/>
          </p:cNvSpPr>
          <p:nvPr>
            <p:ph type="title"/>
          </p:nvPr>
        </p:nvSpPr>
        <p:spPr/>
        <p:txBody>
          <a:bodyPr/>
          <a:lstStyle/>
          <a:p>
            <a:r>
              <a:rPr lang="en-GB" sz="3200" b="1" dirty="0"/>
              <a:t>Look</a:t>
            </a:r>
          </a:p>
        </p:txBody>
      </p:sp>
      <p:sp>
        <p:nvSpPr>
          <p:cNvPr id="3" name="Text Placeholder 2">
            <a:extLst>
              <a:ext uri="{FF2B5EF4-FFF2-40B4-BE49-F238E27FC236}">
                <a16:creationId xmlns:a16="http://schemas.microsoft.com/office/drawing/2014/main" id="{524D4295-7E85-474A-99E1-3EF911A3DDF0}"/>
              </a:ext>
            </a:extLst>
          </p:cNvPr>
          <p:cNvSpPr>
            <a:spLocks noGrp="1"/>
          </p:cNvSpPr>
          <p:nvPr>
            <p:ph type="body" idx="1"/>
          </p:nvPr>
        </p:nvSpPr>
        <p:spPr>
          <a:xfrm>
            <a:off x="311700" y="1152475"/>
            <a:ext cx="4641300" cy="3416400"/>
          </a:xfrm>
        </p:spPr>
        <p:txBody>
          <a:bodyPr/>
          <a:lstStyle/>
          <a:p>
            <a:pPr marL="146050" indent="0">
              <a:buNone/>
            </a:pPr>
            <a:r>
              <a:rPr lang="en-GB" sz="2000" dirty="0"/>
              <a:t>Where is your nearest danger when crossing the road?</a:t>
            </a:r>
          </a:p>
          <a:p>
            <a:pPr marL="146050" indent="0">
              <a:buNone/>
            </a:pPr>
            <a:endParaRPr lang="en-GB" sz="2000" dirty="0"/>
          </a:p>
        </p:txBody>
      </p:sp>
      <p:pic>
        <p:nvPicPr>
          <p:cNvPr id="8" name="Picture 7">
            <a:extLst>
              <a:ext uri="{FF2B5EF4-FFF2-40B4-BE49-F238E27FC236}">
                <a16:creationId xmlns:a16="http://schemas.microsoft.com/office/drawing/2014/main" id="{B8DCE2B5-6BFD-0FBD-B3A1-3115976FCF13}"/>
              </a:ext>
            </a:extLst>
          </p:cNvPr>
          <p:cNvPicPr>
            <a:picLocks noChangeAspect="1"/>
          </p:cNvPicPr>
          <p:nvPr/>
        </p:nvPicPr>
        <p:blipFill>
          <a:blip r:embed="rId3"/>
          <a:stretch>
            <a:fillRect/>
          </a:stretch>
        </p:blipFill>
        <p:spPr>
          <a:xfrm>
            <a:off x="1066800" y="1977975"/>
            <a:ext cx="2971800" cy="2311400"/>
          </a:xfrm>
          <a:prstGeom prst="rect">
            <a:avLst/>
          </a:prstGeom>
        </p:spPr>
      </p:pic>
      <p:grpSp>
        <p:nvGrpSpPr>
          <p:cNvPr id="10" name="Group 9">
            <a:extLst>
              <a:ext uri="{FF2B5EF4-FFF2-40B4-BE49-F238E27FC236}">
                <a16:creationId xmlns:a16="http://schemas.microsoft.com/office/drawing/2014/main" id="{41D5E713-BC13-25A1-E9B0-C5D65A98ACD4}"/>
              </a:ext>
            </a:extLst>
          </p:cNvPr>
          <p:cNvGrpSpPr/>
          <p:nvPr/>
        </p:nvGrpSpPr>
        <p:grpSpPr>
          <a:xfrm>
            <a:off x="5181600" y="1152475"/>
            <a:ext cx="3651142" cy="2886447"/>
            <a:chOff x="5181600" y="1152475"/>
            <a:chExt cx="2895600" cy="2867075"/>
          </a:xfrm>
        </p:grpSpPr>
        <p:sp>
          <p:nvSpPr>
            <p:cNvPr id="5" name="Arrow: Right 4">
              <a:extLst>
                <a:ext uri="{FF2B5EF4-FFF2-40B4-BE49-F238E27FC236}">
                  <a16:creationId xmlns:a16="http://schemas.microsoft.com/office/drawing/2014/main" id="{B8F510A7-D352-559B-094D-4746022308CC}"/>
                </a:ext>
              </a:extLst>
            </p:cNvPr>
            <p:cNvSpPr/>
            <p:nvPr/>
          </p:nvSpPr>
          <p:spPr>
            <a:xfrm>
              <a:off x="5486400" y="1152475"/>
              <a:ext cx="2590800" cy="8858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dirty="0">
                  <a:ln w="0"/>
                  <a:solidFill>
                    <a:schemeClr val="tx1"/>
                  </a:solidFill>
                  <a:effectLst>
                    <a:outerShdw blurRad="38100" dist="19050" dir="2700000" algn="tl" rotWithShape="0">
                      <a:schemeClr val="dk1">
                        <a:alpha val="40000"/>
                      </a:schemeClr>
                    </a:outerShdw>
                  </a:effectLst>
                  <a:latin typeface="+mj-lt"/>
                </a:rPr>
                <a:t>Look Right</a:t>
              </a:r>
            </a:p>
          </p:txBody>
        </p:sp>
        <p:sp>
          <p:nvSpPr>
            <p:cNvPr id="7" name="Arrow: Left 6">
              <a:extLst>
                <a:ext uri="{FF2B5EF4-FFF2-40B4-BE49-F238E27FC236}">
                  <a16:creationId xmlns:a16="http://schemas.microsoft.com/office/drawing/2014/main" id="{1FF8B20A-4694-A729-D376-D60C0C1126BF}"/>
                </a:ext>
              </a:extLst>
            </p:cNvPr>
            <p:cNvSpPr/>
            <p:nvPr/>
          </p:nvSpPr>
          <p:spPr>
            <a:xfrm>
              <a:off x="5181600" y="2143075"/>
              <a:ext cx="2590800" cy="885875"/>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dirty="0">
                  <a:ln w="0"/>
                  <a:solidFill>
                    <a:schemeClr val="tx1"/>
                  </a:solidFill>
                  <a:effectLst>
                    <a:outerShdw blurRad="38100" dist="19050" dir="2700000" algn="tl" rotWithShape="0">
                      <a:schemeClr val="dk1">
                        <a:alpha val="40000"/>
                      </a:schemeClr>
                    </a:outerShdw>
                  </a:effectLst>
                  <a:latin typeface="+mj-lt"/>
                </a:rPr>
                <a:t>Look left</a:t>
              </a:r>
            </a:p>
          </p:txBody>
        </p:sp>
        <p:sp>
          <p:nvSpPr>
            <p:cNvPr id="9" name="Arrow: Right 8">
              <a:extLst>
                <a:ext uri="{FF2B5EF4-FFF2-40B4-BE49-F238E27FC236}">
                  <a16:creationId xmlns:a16="http://schemas.microsoft.com/office/drawing/2014/main" id="{65D83B2B-536B-451D-DE55-F979F30A8C6A}"/>
                </a:ext>
              </a:extLst>
            </p:cNvPr>
            <p:cNvSpPr/>
            <p:nvPr/>
          </p:nvSpPr>
          <p:spPr>
            <a:xfrm>
              <a:off x="5486400" y="3133675"/>
              <a:ext cx="2590800" cy="8858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dirty="0">
                  <a:ln w="0"/>
                  <a:solidFill>
                    <a:schemeClr val="tx1"/>
                  </a:solidFill>
                  <a:effectLst>
                    <a:outerShdw blurRad="38100" dist="19050" dir="2700000" algn="tl" rotWithShape="0">
                      <a:schemeClr val="dk1">
                        <a:alpha val="40000"/>
                      </a:schemeClr>
                    </a:outerShdw>
                  </a:effectLst>
                  <a:latin typeface="+mj-lt"/>
                </a:rPr>
                <a:t>Look Right Again</a:t>
              </a:r>
            </a:p>
          </p:txBody>
        </p:sp>
      </p:grpSp>
    </p:spTree>
    <p:extLst>
      <p:ext uri="{BB962C8B-B14F-4D97-AF65-F5344CB8AC3E}">
        <p14:creationId xmlns:p14="http://schemas.microsoft.com/office/powerpoint/2010/main" val="3487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8407-EDFB-3FE6-E763-3EBC99673BBF}"/>
              </a:ext>
            </a:extLst>
          </p:cNvPr>
          <p:cNvSpPr>
            <a:spLocks noGrp="1"/>
          </p:cNvSpPr>
          <p:nvPr>
            <p:ph type="title"/>
          </p:nvPr>
        </p:nvSpPr>
        <p:spPr/>
        <p:txBody>
          <a:bodyPr/>
          <a:lstStyle/>
          <a:p>
            <a:r>
              <a:rPr lang="en-GB" sz="3200" b="1" dirty="0"/>
              <a:t>Listen</a:t>
            </a:r>
          </a:p>
        </p:txBody>
      </p:sp>
      <p:sp>
        <p:nvSpPr>
          <p:cNvPr id="3" name="Text Placeholder 2">
            <a:extLst>
              <a:ext uri="{FF2B5EF4-FFF2-40B4-BE49-F238E27FC236}">
                <a16:creationId xmlns:a16="http://schemas.microsoft.com/office/drawing/2014/main" id="{524D4295-7E85-474A-99E1-3EF911A3DDF0}"/>
              </a:ext>
            </a:extLst>
          </p:cNvPr>
          <p:cNvSpPr>
            <a:spLocks noGrp="1"/>
          </p:cNvSpPr>
          <p:nvPr>
            <p:ph type="body" idx="1"/>
          </p:nvPr>
        </p:nvSpPr>
        <p:spPr>
          <a:xfrm>
            <a:off x="311700" y="1152475"/>
            <a:ext cx="3999900" cy="3171875"/>
          </a:xfrm>
        </p:spPr>
        <p:txBody>
          <a:bodyPr/>
          <a:lstStyle/>
          <a:p>
            <a:pPr marL="146050" indent="0">
              <a:buNone/>
            </a:pPr>
            <a:r>
              <a:rPr lang="en-GB" sz="2000" dirty="0"/>
              <a:t>Listen to the sounds and answer the questions</a:t>
            </a:r>
          </a:p>
        </p:txBody>
      </p:sp>
      <p:sp>
        <p:nvSpPr>
          <p:cNvPr id="4" name="Text Placeholder 3">
            <a:extLst>
              <a:ext uri="{FF2B5EF4-FFF2-40B4-BE49-F238E27FC236}">
                <a16:creationId xmlns:a16="http://schemas.microsoft.com/office/drawing/2014/main" id="{095395B2-9EBF-F87B-5990-365258A11155}"/>
              </a:ext>
            </a:extLst>
          </p:cNvPr>
          <p:cNvSpPr>
            <a:spLocks noGrp="1"/>
          </p:cNvSpPr>
          <p:nvPr>
            <p:ph type="body" idx="2"/>
          </p:nvPr>
        </p:nvSpPr>
        <p:spPr>
          <a:xfrm>
            <a:off x="4502002" y="884585"/>
            <a:ext cx="4571398" cy="3439765"/>
          </a:xfrm>
          <a:ln>
            <a:solidFill>
              <a:srgbClr val="0070C0"/>
            </a:solidFill>
          </a:ln>
        </p:spPr>
        <p:txBody>
          <a:bodyPr/>
          <a:lstStyle/>
          <a:p>
            <a:pPr marL="603250" indent="-457200">
              <a:buFont typeface="+mj-lt"/>
              <a:buAutoNum type="arabicPeriod"/>
            </a:pPr>
            <a:r>
              <a:rPr lang="en-GB" sz="2000" dirty="0"/>
              <a:t>What traffic sounds can you hear?</a:t>
            </a:r>
          </a:p>
          <a:p>
            <a:pPr marL="603250" indent="-457200">
              <a:buFont typeface="+mj-lt"/>
              <a:buAutoNum type="arabicPeriod"/>
            </a:pPr>
            <a:r>
              <a:rPr lang="en-GB" sz="2000" dirty="0"/>
              <a:t>Which traffic sound would not be on the road?</a:t>
            </a:r>
          </a:p>
          <a:p>
            <a:pPr marL="603250" indent="-457200">
              <a:buAutoNum type="arabicPeriod"/>
            </a:pPr>
            <a:r>
              <a:rPr lang="en-GB" sz="2000" dirty="0"/>
              <a:t>At a lights crossing, even though the green man is showing, and traffic has stopped. What vehicle noise, would stop you crossing the road?</a:t>
            </a:r>
          </a:p>
        </p:txBody>
      </p:sp>
      <p:pic>
        <p:nvPicPr>
          <p:cNvPr id="7" name="Picture 10" descr="Pencil Paper Stationery · Free vector graphic on Pixabay">
            <a:extLst>
              <a:ext uri="{FF2B5EF4-FFF2-40B4-BE49-F238E27FC236}">
                <a16:creationId xmlns:a16="http://schemas.microsoft.com/office/drawing/2014/main" id="{B4A5F217-07B9-3000-8783-DA9ADC9670AD}"/>
              </a:ext>
            </a:extLst>
          </p:cNvPr>
          <p:cNvPicPr>
            <a:picLocks noChangeAspect="1"/>
          </p:cNvPicPr>
          <p:nvPr/>
        </p:nvPicPr>
        <p:blipFill>
          <a:blip r:embed="rId5"/>
          <a:stretch>
            <a:fillRect/>
          </a:stretch>
        </p:blipFill>
        <p:spPr>
          <a:xfrm>
            <a:off x="8343899" y="50047"/>
            <a:ext cx="738107" cy="829805"/>
          </a:xfrm>
          <a:prstGeom prst="rect">
            <a:avLst/>
          </a:prstGeom>
        </p:spPr>
      </p:pic>
      <p:pic>
        <p:nvPicPr>
          <p:cNvPr id="6" name="Vehicle Sounds">
            <a:hlinkClick r:id="" action="ppaction://media"/>
            <a:extLst>
              <a:ext uri="{FF2B5EF4-FFF2-40B4-BE49-F238E27FC236}">
                <a16:creationId xmlns:a16="http://schemas.microsoft.com/office/drawing/2014/main" id="{7FB77702-E565-AABB-A91C-D48A6716F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1547" y="2206625"/>
            <a:ext cx="730250" cy="730250"/>
          </a:xfrm>
          <a:prstGeom prst="rect">
            <a:avLst/>
          </a:prstGeom>
        </p:spPr>
      </p:pic>
    </p:spTree>
    <p:extLst>
      <p:ext uri="{BB962C8B-B14F-4D97-AF65-F5344CB8AC3E}">
        <p14:creationId xmlns:p14="http://schemas.microsoft.com/office/powerpoint/2010/main" val="3975131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8407-EDFB-3FE6-E763-3EBC99673BBF}"/>
              </a:ext>
            </a:extLst>
          </p:cNvPr>
          <p:cNvSpPr>
            <a:spLocks noGrp="1"/>
          </p:cNvSpPr>
          <p:nvPr>
            <p:ph type="title"/>
          </p:nvPr>
        </p:nvSpPr>
        <p:spPr/>
        <p:txBody>
          <a:bodyPr/>
          <a:lstStyle/>
          <a:p>
            <a:r>
              <a:rPr lang="en-GB" sz="3200" b="1" dirty="0"/>
              <a:t>Listen</a:t>
            </a:r>
          </a:p>
        </p:txBody>
      </p:sp>
      <p:sp>
        <p:nvSpPr>
          <p:cNvPr id="3" name="Text Placeholder 2">
            <a:extLst>
              <a:ext uri="{FF2B5EF4-FFF2-40B4-BE49-F238E27FC236}">
                <a16:creationId xmlns:a16="http://schemas.microsoft.com/office/drawing/2014/main" id="{524D4295-7E85-474A-99E1-3EF911A3DDF0}"/>
              </a:ext>
            </a:extLst>
          </p:cNvPr>
          <p:cNvSpPr>
            <a:spLocks noGrp="1"/>
          </p:cNvSpPr>
          <p:nvPr>
            <p:ph type="body" idx="1"/>
          </p:nvPr>
        </p:nvSpPr>
        <p:spPr>
          <a:xfrm>
            <a:off x="57450" y="1114374"/>
            <a:ext cx="3999900" cy="3171875"/>
          </a:xfrm>
        </p:spPr>
        <p:txBody>
          <a:bodyPr/>
          <a:lstStyle/>
          <a:p>
            <a:pPr marL="146050" indent="0">
              <a:buNone/>
            </a:pPr>
            <a:r>
              <a:rPr lang="en-GB" sz="2000" dirty="0"/>
              <a:t>Listen to the sounds and answer the questions</a:t>
            </a:r>
          </a:p>
        </p:txBody>
      </p:sp>
      <p:sp>
        <p:nvSpPr>
          <p:cNvPr id="4" name="Text Placeholder 3">
            <a:extLst>
              <a:ext uri="{FF2B5EF4-FFF2-40B4-BE49-F238E27FC236}">
                <a16:creationId xmlns:a16="http://schemas.microsoft.com/office/drawing/2014/main" id="{095395B2-9EBF-F87B-5990-365258A11155}"/>
              </a:ext>
            </a:extLst>
          </p:cNvPr>
          <p:cNvSpPr>
            <a:spLocks noGrp="1"/>
          </p:cNvSpPr>
          <p:nvPr>
            <p:ph type="body" idx="2"/>
          </p:nvPr>
        </p:nvSpPr>
        <p:spPr>
          <a:xfrm>
            <a:off x="4185200" y="160735"/>
            <a:ext cx="4955029" cy="4125514"/>
          </a:xfrm>
          <a:ln>
            <a:solidFill>
              <a:srgbClr val="0070C0"/>
            </a:solidFill>
          </a:ln>
        </p:spPr>
        <p:txBody>
          <a:bodyPr/>
          <a:lstStyle/>
          <a:p>
            <a:pPr marL="146050" indent="0">
              <a:buNone/>
            </a:pPr>
            <a:r>
              <a:rPr lang="en-GB" sz="2000" dirty="0">
                <a:solidFill>
                  <a:srgbClr val="FF0000"/>
                </a:solidFill>
              </a:rPr>
              <a:t>Answers</a:t>
            </a:r>
          </a:p>
          <a:p>
            <a:pPr marL="603250" indent="-457200">
              <a:buAutoNum type="arabicPeriod"/>
            </a:pPr>
            <a:r>
              <a:rPr lang="en-GB" sz="2000" dirty="0"/>
              <a:t>What traffic sounds can you hear</a:t>
            </a:r>
            <a:endParaRPr lang="en-GB" sz="2000" dirty="0">
              <a:solidFill>
                <a:srgbClr val="FF0000"/>
              </a:solidFill>
            </a:endParaRPr>
          </a:p>
          <a:p>
            <a:pPr>
              <a:lnSpc>
                <a:spcPct val="114999"/>
              </a:lnSpc>
              <a:buNone/>
            </a:pPr>
            <a:r>
              <a:rPr lang="en-GB" sz="1600" dirty="0">
                <a:solidFill>
                  <a:srgbClr val="FF0000"/>
                </a:solidFill>
              </a:rPr>
              <a:t>Police, Bicycle, Ambulance, Lorry, Motorbike, Train</a:t>
            </a:r>
          </a:p>
          <a:p>
            <a:pPr marL="146050" indent="0">
              <a:buNone/>
            </a:pPr>
            <a:r>
              <a:rPr lang="en-GB" sz="2000" dirty="0"/>
              <a:t>2. Which traffic sound would not be on the road? </a:t>
            </a:r>
            <a:r>
              <a:rPr lang="en-GB" sz="2000" dirty="0">
                <a:solidFill>
                  <a:srgbClr val="FF0000"/>
                </a:solidFill>
              </a:rPr>
              <a:t>Train</a:t>
            </a:r>
          </a:p>
          <a:p>
            <a:pPr marL="146050" indent="0">
              <a:buNone/>
            </a:pPr>
            <a:r>
              <a:rPr lang="en-GB" sz="2000" dirty="0"/>
              <a:t>3. At a lights crossing, even though the green man is showing, and traffic has stopped. What vehicle noise, would stop you crossing the road? </a:t>
            </a:r>
            <a:r>
              <a:rPr lang="en-GB" sz="2000" dirty="0">
                <a:solidFill>
                  <a:srgbClr val="FF0000"/>
                </a:solidFill>
              </a:rPr>
              <a:t>Emergency vehicles: fire, police, ambulance</a:t>
            </a:r>
          </a:p>
        </p:txBody>
      </p:sp>
    </p:spTree>
    <p:extLst>
      <p:ext uri="{BB962C8B-B14F-4D97-AF65-F5344CB8AC3E}">
        <p14:creationId xmlns:p14="http://schemas.microsoft.com/office/powerpoint/2010/main" val="408292921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22df8a7-f79c-4b9a-8cb9-9c76cd315eaa">
      <UserInfo>
        <DisplayName/>
        <AccountId xsi:nil="true"/>
        <AccountType/>
      </UserInfo>
    </SharedWithUsers>
    <MediaLengthInSeconds xmlns="fd1a2e18-25b9-4f7b-83f9-5b5cf19500de" xsi:nil="true"/>
    <_activity xmlns="fd1a2e18-25b9-4f7b-83f9-5b5cf19500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8D0984D3C72149BEED2FA5C00C08E0" ma:contentTypeVersion="16" ma:contentTypeDescription="Create a new document." ma:contentTypeScope="" ma:versionID="8088f3569c155ad0f6c88a70a4b5d1a9">
  <xsd:schema xmlns:xsd="http://www.w3.org/2001/XMLSchema" xmlns:xs="http://www.w3.org/2001/XMLSchema" xmlns:p="http://schemas.microsoft.com/office/2006/metadata/properties" xmlns:ns3="fd1a2e18-25b9-4f7b-83f9-5b5cf19500de" xmlns:ns4="622df8a7-f79c-4b9a-8cb9-9c76cd315eaa" targetNamespace="http://schemas.microsoft.com/office/2006/metadata/properties" ma:root="true" ma:fieldsID="fb833c08fd29dd317185bf9e7e979e98" ns3:_="" ns4:_="">
    <xsd:import namespace="fd1a2e18-25b9-4f7b-83f9-5b5cf19500de"/>
    <xsd:import namespace="622df8a7-f79c-4b9a-8cb9-9c76cd315ea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CR"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1a2e18-25b9-4f7b-83f9-5b5cf19500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2df8a7-f79c-4b9a-8cb9-9c76cd315ea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A1DB6E-EAC7-4CC6-B4CB-36B72CD2ACF9}">
  <ds:schemaRefs>
    <ds:schemaRef ds:uri="http://purl.org/dc/elements/1.1/"/>
    <ds:schemaRef ds:uri="http://schemas.microsoft.com/office/2006/metadata/properties"/>
    <ds:schemaRef ds:uri="http://schemas.openxmlformats.org/package/2006/metadata/core-properties"/>
    <ds:schemaRef ds:uri="fd1a2e18-25b9-4f7b-83f9-5b5cf19500de"/>
    <ds:schemaRef ds:uri="http://purl.org/dc/terms/"/>
    <ds:schemaRef ds:uri="http://schemas.microsoft.com/office/infopath/2007/PartnerControls"/>
    <ds:schemaRef ds:uri="http://schemas.microsoft.com/office/2006/documentManagement/types"/>
    <ds:schemaRef ds:uri="622df8a7-f79c-4b9a-8cb9-9c76cd315eaa"/>
    <ds:schemaRef ds:uri="http://www.w3.org/XML/1998/namespace"/>
    <ds:schemaRef ds:uri="http://purl.org/dc/dcmitype/"/>
  </ds:schemaRefs>
</ds:datastoreItem>
</file>

<file path=customXml/itemProps2.xml><?xml version="1.0" encoding="utf-8"?>
<ds:datastoreItem xmlns:ds="http://schemas.openxmlformats.org/officeDocument/2006/customXml" ds:itemID="{DAAE56EF-110C-44DA-B603-6405EB9E9511}">
  <ds:schemaRefs>
    <ds:schemaRef ds:uri="http://schemas.microsoft.com/sharepoint/v3/contenttype/forms"/>
  </ds:schemaRefs>
</ds:datastoreItem>
</file>

<file path=customXml/itemProps3.xml><?xml version="1.0" encoding="utf-8"?>
<ds:datastoreItem xmlns:ds="http://schemas.openxmlformats.org/officeDocument/2006/customXml" ds:itemID="{DF58293E-9FFC-4A81-B2B2-1B8FEC6092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1a2e18-25b9-4f7b-83f9-5b5cf19500de"/>
    <ds:schemaRef ds:uri="622df8a7-f79c-4b9a-8cb9-9c76cd315e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251</TotalTime>
  <Words>1316</Words>
  <Application>Microsoft Office PowerPoint</Application>
  <PresentationFormat>On-screen Show (16:9)</PresentationFormat>
  <Paragraphs>123</Paragraphs>
  <Slides>20</Slides>
  <Notes>11</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Simple Light</vt:lpstr>
      <vt:lpstr>Green Cross Code Road Safety</vt:lpstr>
      <vt:lpstr>Teacher instructions</vt:lpstr>
      <vt:lpstr>Crossing the Road – put the steps in the correct order</vt:lpstr>
      <vt:lpstr>Crossing the Road – put the cards in the correct order</vt:lpstr>
      <vt:lpstr>Stop</vt:lpstr>
      <vt:lpstr>Look</vt:lpstr>
      <vt:lpstr>Look</vt:lpstr>
      <vt:lpstr>Listen</vt:lpstr>
      <vt:lpstr>Listen</vt:lpstr>
      <vt:lpstr>Think</vt:lpstr>
      <vt:lpstr>When crossings at these places, what simple sequence must you use to protect yourself?</vt:lpstr>
      <vt:lpstr>Always use the Green Cross Code, when crossing the road</vt:lpstr>
      <vt:lpstr>Green Cross Coding</vt:lpstr>
      <vt:lpstr>Resources </vt:lpstr>
      <vt:lpstr>Method 1 – Getting Started</vt:lpstr>
      <vt:lpstr>Method: Coding</vt:lpstr>
      <vt:lpstr>Return equipment</vt:lpstr>
      <vt:lpstr>Problem Solving</vt:lpstr>
      <vt:lpstr>Green Cross Code Learning</vt:lpstr>
      <vt:lpstr>Extension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Cross</dc:title>
  <dc:creator>Carol Watson</dc:creator>
  <cp:lastModifiedBy>Carol Watson</cp:lastModifiedBy>
  <cp:revision>676</cp:revision>
  <dcterms:modified xsi:type="dcterms:W3CDTF">2023-08-01T09:30:42Z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0x0101007B8D0984D3C72149BEED2FA5C00C08E0</vt:lpwstr>
  </property>
  <property fmtid="{D5CDD505-2E9C-101B-9397-08002B2CF9AE}" pid="3" name="_dlc_DocIdItemGuid">
    <vt:lpwstr>1ef3a6b9-a853-40eb-97f6-8125ca47f964</vt:lpwstr>
  </property>
  <property fmtid="{D5CDD505-2E9C-101B-9397-08002B2CF9AE}" pid="4" name="Order">
    <vt:r8>32500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